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Roboto Medium"/>
      <p:regular r:id="rId37"/>
      <p:bold r:id="rId38"/>
      <p:italic r:id="rId39"/>
      <p:boldItalic r:id="rId40"/>
    </p:embeddedFont>
    <p:embeddedFont>
      <p:font typeface="Playfair Display"/>
      <p:regular r:id="rId41"/>
      <p:bold r:id="rId42"/>
      <p:italic r:id="rId43"/>
      <p:boldItalic r:id="rId44"/>
    </p:embeddedFont>
    <p:embeddedFont>
      <p:font typeface="Cabin"/>
      <p:regular r:id="rId45"/>
      <p:bold r:id="rId46"/>
      <p:italic r:id="rId47"/>
      <p:boldItalic r:id="rId48"/>
    </p:embeddedFont>
    <p:embeddedFont>
      <p:font typeface="Bebas Neue"/>
      <p:regular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50" roundtripDataSignature="AMtx7mjPERQa8GNjr8m4ezPH7ZWPK5+H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Italic.fntdata"/><Relationship Id="rId42" Type="http://schemas.openxmlformats.org/officeDocument/2006/relationships/font" Target="fonts/PlayfairDisplay-bold.fntdata"/><Relationship Id="rId41" Type="http://schemas.openxmlformats.org/officeDocument/2006/relationships/font" Target="fonts/PlayfairDisplay-regular.fntdata"/><Relationship Id="rId44" Type="http://schemas.openxmlformats.org/officeDocument/2006/relationships/font" Target="fonts/PlayfairDisplay-boldItalic.fntdata"/><Relationship Id="rId43" Type="http://schemas.openxmlformats.org/officeDocument/2006/relationships/font" Target="fonts/PlayfairDisplay-italic.fntdata"/><Relationship Id="rId46" Type="http://schemas.openxmlformats.org/officeDocument/2006/relationships/font" Target="fonts/Cabin-bold.fntdata"/><Relationship Id="rId45" Type="http://schemas.openxmlformats.org/officeDocument/2006/relationships/font" Target="fonts/Cabin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Cabin-boldItalic.fntdata"/><Relationship Id="rId47" Type="http://schemas.openxmlformats.org/officeDocument/2006/relationships/font" Target="fonts/Cabin-italic.fntdata"/><Relationship Id="rId49" Type="http://schemas.openxmlformats.org/officeDocument/2006/relationships/font" Target="fonts/BebasNeu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font" Target="fonts/Roboto-regular.fntdata"/><Relationship Id="rId32" Type="http://schemas.openxmlformats.org/officeDocument/2006/relationships/slide" Target="slides/slide27.xml"/><Relationship Id="rId35" Type="http://schemas.openxmlformats.org/officeDocument/2006/relationships/font" Target="fonts/Roboto-italic.fntdata"/><Relationship Id="rId34" Type="http://schemas.openxmlformats.org/officeDocument/2006/relationships/font" Target="fonts/Roboto-bold.fntdata"/><Relationship Id="rId37" Type="http://schemas.openxmlformats.org/officeDocument/2006/relationships/font" Target="fonts/RobotoMedium-regular.fntdata"/><Relationship Id="rId36" Type="http://schemas.openxmlformats.org/officeDocument/2006/relationships/font" Target="fonts/Roboto-boldItalic.fntdata"/><Relationship Id="rId39" Type="http://schemas.openxmlformats.org/officeDocument/2006/relationships/font" Target="fonts/RobotoMedium-italic.fntdata"/><Relationship Id="rId38" Type="http://schemas.openxmlformats.org/officeDocument/2006/relationships/font" Target="fonts/RobotoMedium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d636a6a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ed636a6a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ea4c5acc31_1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gea4c5acc31_1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ea4c5acc31_1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gea4c5acc31_1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ea4c5acc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" name="Google Shape;468;gea4c5acc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ea4c5acc3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gea4c5acc3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ea4c5acc3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5" name="Google Shape;535;gea4c5acc3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ea4c5acc31_1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2" name="Google Shape;552;gea4c5acc31_1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eca3ceec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geca3ceec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ea4c5acc31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6" name="Google Shape;586;gea4c5acc3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ea4c5acc31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gea4c5acc31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ea4c5acc31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6" name="Google Shape;666;gea4c5acc31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ea4c5acc31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ea4c5acc31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ea4c5acc31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9" name="Google Shape;719;gea4c5acc31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ea4c5acc31_2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5" name="Google Shape;745;gea4c5acc31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ea4c5acc31_2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9" name="Google Shape;769;gea4c5acc31_2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ea4c5acc31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3" name="Google Shape;793;gea4c5acc31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d"/>
              <a:t>Suruh Peserta Join Classroom CBS 2021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ea4c5acc31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2" name="Google Shape;1072;gea4c5acc31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gea4c5acc3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1" name="Google Shape;1351;gea4c5acc3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5" name="Google Shape;149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ea4c5acc31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ea4c5acc31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ea4c5acc31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gea4c5acc31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ea4c5acc31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gea4c5acc31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">
                <a:solidFill>
                  <a:schemeClr val="dk1"/>
                </a:solidFill>
              </a:rPr>
              <a:t>#1 #2 acceptable, ngga ada foto yang mojok, pastiin foto peserta sama keluarga nya jadi spotlight</a:t>
            </a:r>
            <a:br>
              <a:rPr lang="id">
                <a:solidFill>
                  <a:schemeClr val="dk1"/>
                </a:solidFill>
              </a:rPr>
            </a:br>
            <a:r>
              <a:rPr lang="id">
                <a:solidFill>
                  <a:schemeClr val="dk1"/>
                </a:solidFill>
              </a:rPr>
              <a:t>#3 (yang diborder biru) paling bagus begitu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ea4c5acc31_1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gea4c5acc31_1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">
                <a:solidFill>
                  <a:schemeClr val="dk1"/>
                </a:solidFill>
              </a:rPr>
              <a:t>Untuk minggu ini masih dikasih karena mungkin kemarin belum jelas instruksinya</a:t>
            </a:r>
            <a:br>
              <a:rPr lang="id">
                <a:solidFill>
                  <a:schemeClr val="dk1"/>
                </a:solidFill>
              </a:rPr>
            </a:br>
            <a:r>
              <a:rPr lang="id">
                <a:solidFill>
                  <a:schemeClr val="dk1"/>
                </a:solidFill>
              </a:rPr>
              <a:t>#1 (ditambah konteks peserta sama warga, buat point out kesalahan nya) foto peserta &gt; 1 dan Peserta nya sendiri ngga terlihat jelas di kamera, tidak menghadap kamera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">
                <a:solidFill>
                  <a:schemeClr val="dk1"/>
                </a:solidFill>
              </a:rPr>
              <a:t>#2 #3 foto peserta kecil, ngga di spotlight (ngga terlihat jelas). yang diminta foto peserta dan warga terlihat jelas.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1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bit.ly/GuidebookWebCBS2021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0.png"/><Relationship Id="rId7" Type="http://schemas.openxmlformats.org/officeDocument/2006/relationships/image" Target="../media/image8.png"/><Relationship Id="rId8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ged636a6a73_0_0"/>
          <p:cNvGrpSpPr/>
          <p:nvPr/>
        </p:nvGrpSpPr>
        <p:grpSpPr>
          <a:xfrm>
            <a:off x="675750" y="1854900"/>
            <a:ext cx="761438" cy="760650"/>
            <a:chOff x="675750" y="1854900"/>
            <a:chExt cx="761438" cy="760650"/>
          </a:xfrm>
        </p:grpSpPr>
        <p:sp>
          <p:nvSpPr>
            <p:cNvPr id="55" name="Google Shape;55;ged636a6a73_0_0"/>
            <p:cNvSpPr/>
            <p:nvPr/>
          </p:nvSpPr>
          <p:spPr>
            <a:xfrm>
              <a:off x="675750" y="1918650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ged636a6a73_0_0"/>
            <p:cNvSpPr/>
            <p:nvPr/>
          </p:nvSpPr>
          <p:spPr>
            <a:xfrm>
              <a:off x="740288" y="1854900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Google Shape;57;ged636a6a73_0_0"/>
          <p:cNvSpPr txBox="1"/>
          <p:nvPr/>
        </p:nvSpPr>
        <p:spPr>
          <a:xfrm>
            <a:off x="1599633" y="3304742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Benefit Explain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58;ged636a6a73_0_0"/>
          <p:cNvSpPr txBox="1"/>
          <p:nvPr/>
        </p:nvSpPr>
        <p:spPr>
          <a:xfrm>
            <a:off x="1599625" y="1921938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Perkenalan 15 per Orang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ged636a6a73_0_0"/>
          <p:cNvSpPr txBox="1"/>
          <p:nvPr/>
        </p:nvSpPr>
        <p:spPr>
          <a:xfrm>
            <a:off x="756850" y="2146425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id" sz="3600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01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0" name="Google Shape;60;ged636a6a73_0_0"/>
          <p:cNvSpPr txBox="1"/>
          <p:nvPr/>
        </p:nvSpPr>
        <p:spPr>
          <a:xfrm>
            <a:off x="5672875" y="1921933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Quiz Web Dosen=TU &amp; Panitia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ged636a6a73_0_0"/>
          <p:cNvSpPr txBox="1"/>
          <p:nvPr/>
        </p:nvSpPr>
        <p:spPr>
          <a:xfrm>
            <a:off x="5672875" y="3304736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Join Classroom + Closing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ged636a6a73_0_0"/>
          <p:cNvSpPr txBox="1"/>
          <p:nvPr/>
        </p:nvSpPr>
        <p:spPr>
          <a:xfrm>
            <a:off x="604150" y="521625"/>
            <a:ext cx="69555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OUTLINE</a:t>
            </a:r>
            <a:endParaRPr b="0" i="0" sz="3600" u="none" cap="none" strike="noStrike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3" name="Google Shape;63;ged636a6a73_0_0"/>
          <p:cNvGrpSpPr/>
          <p:nvPr/>
        </p:nvGrpSpPr>
        <p:grpSpPr>
          <a:xfrm>
            <a:off x="4785600" y="1823025"/>
            <a:ext cx="761438" cy="760650"/>
            <a:chOff x="4785600" y="1823025"/>
            <a:chExt cx="761438" cy="760650"/>
          </a:xfrm>
        </p:grpSpPr>
        <p:sp>
          <p:nvSpPr>
            <p:cNvPr id="64" name="Google Shape;64;ged636a6a73_0_0"/>
            <p:cNvSpPr/>
            <p:nvPr/>
          </p:nvSpPr>
          <p:spPr>
            <a:xfrm>
              <a:off x="4785600" y="1886775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ged636a6a73_0_0"/>
            <p:cNvSpPr/>
            <p:nvPr/>
          </p:nvSpPr>
          <p:spPr>
            <a:xfrm>
              <a:off x="4850138" y="1823025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ged636a6a73_0_0"/>
          <p:cNvSpPr txBox="1"/>
          <p:nvPr/>
        </p:nvSpPr>
        <p:spPr>
          <a:xfrm>
            <a:off x="4866700" y="2114550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02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7" name="Google Shape;67;ged636a6a73_0_0"/>
          <p:cNvGrpSpPr/>
          <p:nvPr/>
        </p:nvGrpSpPr>
        <p:grpSpPr>
          <a:xfrm>
            <a:off x="699750" y="3230975"/>
            <a:ext cx="761438" cy="760650"/>
            <a:chOff x="699750" y="3230975"/>
            <a:chExt cx="761438" cy="760650"/>
          </a:xfrm>
        </p:grpSpPr>
        <p:sp>
          <p:nvSpPr>
            <p:cNvPr id="68" name="Google Shape;68;ged636a6a73_0_0"/>
            <p:cNvSpPr/>
            <p:nvPr/>
          </p:nvSpPr>
          <p:spPr>
            <a:xfrm>
              <a:off x="699750" y="3294725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ged636a6a73_0_0"/>
            <p:cNvSpPr/>
            <p:nvPr/>
          </p:nvSpPr>
          <p:spPr>
            <a:xfrm>
              <a:off x="764288" y="3230975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" name="Google Shape;70;ged636a6a73_0_0"/>
          <p:cNvSpPr txBox="1"/>
          <p:nvPr/>
        </p:nvSpPr>
        <p:spPr>
          <a:xfrm>
            <a:off x="780850" y="3522500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03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71" name="Google Shape;71;ged636a6a73_0_0"/>
          <p:cNvGrpSpPr/>
          <p:nvPr/>
        </p:nvGrpSpPr>
        <p:grpSpPr>
          <a:xfrm>
            <a:off x="4809600" y="3199100"/>
            <a:ext cx="761438" cy="760650"/>
            <a:chOff x="4809600" y="3199100"/>
            <a:chExt cx="761438" cy="760650"/>
          </a:xfrm>
        </p:grpSpPr>
        <p:sp>
          <p:nvSpPr>
            <p:cNvPr id="72" name="Google Shape;72;ged636a6a73_0_0"/>
            <p:cNvSpPr/>
            <p:nvPr/>
          </p:nvSpPr>
          <p:spPr>
            <a:xfrm>
              <a:off x="4809600" y="3262850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ged636a6a73_0_0"/>
            <p:cNvSpPr/>
            <p:nvPr/>
          </p:nvSpPr>
          <p:spPr>
            <a:xfrm>
              <a:off x="4874138" y="3199100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" name="Google Shape;74;ged636a6a73_0_0"/>
          <p:cNvSpPr txBox="1"/>
          <p:nvPr/>
        </p:nvSpPr>
        <p:spPr>
          <a:xfrm>
            <a:off x="4890700" y="3490625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04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75" name="Google Shape;75;ged636a6a73_0_0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76" name="Google Shape;76;ged636a6a73_0_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ged636a6a73_0_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ged636a6a73_0_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" name="Google Shape;79;ged636a6a73_0_0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80" name="Google Shape;80;ged636a6a73_0_0"/>
          <p:cNvGrpSpPr/>
          <p:nvPr/>
        </p:nvGrpSpPr>
        <p:grpSpPr>
          <a:xfrm>
            <a:off x="8661602" y="3947291"/>
            <a:ext cx="1213959" cy="1220736"/>
            <a:chOff x="2391850" y="3439225"/>
            <a:chExt cx="541825" cy="544850"/>
          </a:xfrm>
        </p:grpSpPr>
        <p:sp>
          <p:nvSpPr>
            <p:cNvPr id="81" name="Google Shape;81;ged636a6a73_0_0"/>
            <p:cNvSpPr/>
            <p:nvPr/>
          </p:nvSpPr>
          <p:spPr>
            <a:xfrm>
              <a:off x="239185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35" y="0"/>
                    <a:pt x="1" y="365"/>
                    <a:pt x="1" y="82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ged636a6a73_0_0"/>
            <p:cNvSpPr/>
            <p:nvPr/>
          </p:nvSpPr>
          <p:spPr>
            <a:xfrm>
              <a:off x="239185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581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ged636a6a73_0_0"/>
            <p:cNvSpPr/>
            <p:nvPr/>
          </p:nvSpPr>
          <p:spPr>
            <a:xfrm>
              <a:off x="239185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581" y="33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ged636a6a73_0_0"/>
            <p:cNvSpPr/>
            <p:nvPr/>
          </p:nvSpPr>
          <p:spPr>
            <a:xfrm>
              <a:off x="239185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35" y="1"/>
                    <a:pt x="1" y="365"/>
                    <a:pt x="1" y="82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ged636a6a73_0_0"/>
            <p:cNvSpPr/>
            <p:nvPr/>
          </p:nvSpPr>
          <p:spPr>
            <a:xfrm>
              <a:off x="239185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35" y="0"/>
                    <a:pt x="1" y="365"/>
                    <a:pt x="1" y="79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ged636a6a73_0_0"/>
            <p:cNvSpPr/>
            <p:nvPr/>
          </p:nvSpPr>
          <p:spPr>
            <a:xfrm>
              <a:off x="239185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581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ged636a6a73_0_0"/>
            <p:cNvSpPr/>
            <p:nvPr/>
          </p:nvSpPr>
          <p:spPr>
            <a:xfrm>
              <a:off x="249140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77"/>
                    <a:pt x="365" y="1611"/>
                    <a:pt x="821" y="1611"/>
                  </a:cubicBezTo>
                  <a:cubicBezTo>
                    <a:pt x="1247" y="1611"/>
                    <a:pt x="1611" y="1277"/>
                    <a:pt x="1611" y="821"/>
                  </a:cubicBezTo>
                  <a:cubicBezTo>
                    <a:pt x="1611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ged636a6a73_0_0"/>
            <p:cNvSpPr/>
            <p:nvPr/>
          </p:nvSpPr>
          <p:spPr>
            <a:xfrm>
              <a:off x="249140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791"/>
                  </a:cubicBezTo>
                  <a:cubicBezTo>
                    <a:pt x="1611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ged636a6a73_0_0"/>
            <p:cNvSpPr/>
            <p:nvPr/>
          </p:nvSpPr>
          <p:spPr>
            <a:xfrm>
              <a:off x="249140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47" y="1611"/>
                    <a:pt x="1611" y="1247"/>
                    <a:pt x="1611" y="791"/>
                  </a:cubicBezTo>
                  <a:cubicBezTo>
                    <a:pt x="1611" y="33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ged636a6a73_0_0"/>
            <p:cNvSpPr/>
            <p:nvPr/>
          </p:nvSpPr>
          <p:spPr>
            <a:xfrm>
              <a:off x="249140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821"/>
                  </a:cubicBezTo>
                  <a:cubicBezTo>
                    <a:pt x="1611" y="36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ged636a6a73_0_0"/>
            <p:cNvSpPr/>
            <p:nvPr/>
          </p:nvSpPr>
          <p:spPr>
            <a:xfrm>
              <a:off x="249140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47" y="1611"/>
                    <a:pt x="1611" y="1247"/>
                    <a:pt x="1611" y="821"/>
                  </a:cubicBezTo>
                  <a:cubicBezTo>
                    <a:pt x="1611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ged636a6a73_0_0"/>
            <p:cNvSpPr/>
            <p:nvPr/>
          </p:nvSpPr>
          <p:spPr>
            <a:xfrm>
              <a:off x="249140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791"/>
                  </a:cubicBezTo>
                  <a:cubicBezTo>
                    <a:pt x="1611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ged636a6a73_0_0"/>
            <p:cNvSpPr/>
            <p:nvPr/>
          </p:nvSpPr>
          <p:spPr>
            <a:xfrm>
              <a:off x="2590950" y="343922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7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77"/>
                    <a:pt x="1642" y="821"/>
                  </a:cubicBezTo>
                  <a:cubicBezTo>
                    <a:pt x="1642" y="365"/>
                    <a:pt x="1277" y="0"/>
                    <a:pt x="85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ged636a6a73_0_0"/>
            <p:cNvSpPr/>
            <p:nvPr/>
          </p:nvSpPr>
          <p:spPr>
            <a:xfrm>
              <a:off x="2590950" y="354027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66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ged636a6a73_0_0"/>
            <p:cNvSpPr/>
            <p:nvPr/>
          </p:nvSpPr>
          <p:spPr>
            <a:xfrm>
              <a:off x="2590950" y="3641350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47"/>
                    <a:pt x="1642" y="791"/>
                  </a:cubicBezTo>
                  <a:cubicBezTo>
                    <a:pt x="1642" y="335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ged636a6a73_0_0"/>
            <p:cNvSpPr/>
            <p:nvPr/>
          </p:nvSpPr>
          <p:spPr>
            <a:xfrm>
              <a:off x="2590950" y="3741650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821"/>
                  </a:cubicBezTo>
                  <a:cubicBezTo>
                    <a:pt x="1642" y="365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ged636a6a73_0_0"/>
            <p:cNvSpPr/>
            <p:nvPr/>
          </p:nvSpPr>
          <p:spPr>
            <a:xfrm>
              <a:off x="2590950" y="384272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47"/>
                    <a:pt x="1642" y="821"/>
                  </a:cubicBezTo>
                  <a:cubicBezTo>
                    <a:pt x="1642" y="365"/>
                    <a:pt x="1277" y="0"/>
                    <a:pt x="85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ged636a6a73_0_0"/>
            <p:cNvSpPr/>
            <p:nvPr/>
          </p:nvSpPr>
          <p:spPr>
            <a:xfrm>
              <a:off x="2590950" y="394377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66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ged636a6a73_0_0"/>
            <p:cNvSpPr/>
            <p:nvPr/>
          </p:nvSpPr>
          <p:spPr>
            <a:xfrm>
              <a:off x="269125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65" y="0"/>
                    <a:pt x="1" y="365"/>
                    <a:pt x="1" y="821"/>
                  </a:cubicBezTo>
                  <a:cubicBezTo>
                    <a:pt x="1" y="1277"/>
                    <a:pt x="365" y="1611"/>
                    <a:pt x="791" y="1611"/>
                  </a:cubicBezTo>
                  <a:cubicBezTo>
                    <a:pt x="1247" y="1611"/>
                    <a:pt x="1612" y="127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ed636a6a73_0_0"/>
            <p:cNvSpPr/>
            <p:nvPr/>
          </p:nvSpPr>
          <p:spPr>
            <a:xfrm>
              <a:off x="269125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ed636a6a73_0_0"/>
            <p:cNvSpPr/>
            <p:nvPr/>
          </p:nvSpPr>
          <p:spPr>
            <a:xfrm>
              <a:off x="269125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6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3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ged636a6a73_0_0"/>
            <p:cNvSpPr/>
            <p:nvPr/>
          </p:nvSpPr>
          <p:spPr>
            <a:xfrm>
              <a:off x="269125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5"/>
                    <a:pt x="1" y="82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ged636a6a73_0_0"/>
            <p:cNvSpPr/>
            <p:nvPr/>
          </p:nvSpPr>
          <p:spPr>
            <a:xfrm>
              <a:off x="269125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65" y="0"/>
                    <a:pt x="1" y="365"/>
                    <a:pt x="1" y="821"/>
                  </a:cubicBezTo>
                  <a:cubicBezTo>
                    <a:pt x="1" y="1247"/>
                    <a:pt x="365" y="1611"/>
                    <a:pt x="79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ged636a6a73_0_0"/>
            <p:cNvSpPr/>
            <p:nvPr/>
          </p:nvSpPr>
          <p:spPr>
            <a:xfrm>
              <a:off x="269125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ged636a6a73_0_0"/>
            <p:cNvSpPr/>
            <p:nvPr/>
          </p:nvSpPr>
          <p:spPr>
            <a:xfrm>
              <a:off x="279080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821"/>
                  </a:cubicBezTo>
                  <a:cubicBezTo>
                    <a:pt x="1611" y="365"/>
                    <a:pt x="127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ged636a6a73_0_0"/>
            <p:cNvSpPr/>
            <p:nvPr/>
          </p:nvSpPr>
          <p:spPr>
            <a:xfrm>
              <a:off x="279080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791"/>
                  </a:cubicBezTo>
                  <a:cubicBezTo>
                    <a:pt x="1611" y="366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ged636a6a73_0_0"/>
            <p:cNvSpPr/>
            <p:nvPr/>
          </p:nvSpPr>
          <p:spPr>
            <a:xfrm>
              <a:off x="279080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791"/>
                  </a:cubicBezTo>
                  <a:cubicBezTo>
                    <a:pt x="1611" y="33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ged636a6a73_0_0"/>
            <p:cNvSpPr/>
            <p:nvPr/>
          </p:nvSpPr>
          <p:spPr>
            <a:xfrm>
              <a:off x="279080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821"/>
                  </a:cubicBezTo>
                  <a:cubicBezTo>
                    <a:pt x="1611" y="36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ged636a6a73_0_0"/>
            <p:cNvSpPr/>
            <p:nvPr/>
          </p:nvSpPr>
          <p:spPr>
            <a:xfrm>
              <a:off x="279080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791"/>
                  </a:cubicBezTo>
                  <a:cubicBezTo>
                    <a:pt x="1611" y="365"/>
                    <a:pt x="127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ged636a6a73_0_0"/>
            <p:cNvSpPr/>
            <p:nvPr/>
          </p:nvSpPr>
          <p:spPr>
            <a:xfrm>
              <a:off x="279080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791"/>
                  </a:cubicBezTo>
                  <a:cubicBezTo>
                    <a:pt x="1611" y="366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ged636a6a73_0_0"/>
            <p:cNvSpPr/>
            <p:nvPr/>
          </p:nvSpPr>
          <p:spPr>
            <a:xfrm>
              <a:off x="2893375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ged636a6a73_0_0"/>
            <p:cNvSpPr/>
            <p:nvPr/>
          </p:nvSpPr>
          <p:spPr>
            <a:xfrm>
              <a:off x="2893375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6"/>
                    <a:pt x="1" y="79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ged636a6a73_0_0"/>
            <p:cNvSpPr/>
            <p:nvPr/>
          </p:nvSpPr>
          <p:spPr>
            <a:xfrm>
              <a:off x="2893375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35"/>
                    <a:pt x="1" y="79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3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ed636a6a73_0_0"/>
            <p:cNvSpPr/>
            <p:nvPr/>
          </p:nvSpPr>
          <p:spPr>
            <a:xfrm>
              <a:off x="2893375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5"/>
                    <a:pt x="1" y="82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ged636a6a73_0_0"/>
            <p:cNvSpPr/>
            <p:nvPr/>
          </p:nvSpPr>
          <p:spPr>
            <a:xfrm>
              <a:off x="2893375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ged636a6a73_0_0"/>
            <p:cNvSpPr/>
            <p:nvPr/>
          </p:nvSpPr>
          <p:spPr>
            <a:xfrm>
              <a:off x="2893375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6"/>
                    <a:pt x="1" y="79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" name="Google Shape;117;ged636a6a73_0_0"/>
          <p:cNvSpPr/>
          <p:nvPr/>
        </p:nvSpPr>
        <p:spPr>
          <a:xfrm>
            <a:off x="-211300" y="4455975"/>
            <a:ext cx="1089275" cy="460625"/>
          </a:xfrm>
          <a:custGeom>
            <a:rect b="b" l="l" r="r" t="t"/>
            <a:pathLst>
              <a:path extrusionOk="0" h="18425" w="43571">
                <a:moveTo>
                  <a:pt x="9670" y="1"/>
                </a:moveTo>
                <a:lnTo>
                  <a:pt x="0" y="3506"/>
                </a:lnTo>
                <a:lnTo>
                  <a:pt x="1382" y="7322"/>
                </a:lnTo>
                <a:lnTo>
                  <a:pt x="8303" y="4813"/>
                </a:lnTo>
                <a:lnTo>
                  <a:pt x="13771" y="11739"/>
                </a:lnTo>
                <a:lnTo>
                  <a:pt x="22065" y="8731"/>
                </a:lnTo>
                <a:lnTo>
                  <a:pt x="27531" y="15657"/>
                </a:lnTo>
                <a:lnTo>
                  <a:pt x="35825" y="12649"/>
                </a:lnTo>
                <a:lnTo>
                  <a:pt x="40387" y="18425"/>
                </a:lnTo>
                <a:lnTo>
                  <a:pt x="43571" y="15911"/>
                </a:lnTo>
                <a:lnTo>
                  <a:pt x="37197" y="7839"/>
                </a:lnTo>
                <a:lnTo>
                  <a:pt x="28901" y="10845"/>
                </a:lnTo>
                <a:lnTo>
                  <a:pt x="23435" y="3921"/>
                </a:lnTo>
                <a:lnTo>
                  <a:pt x="15140" y="6927"/>
                </a:lnTo>
                <a:lnTo>
                  <a:pt x="9670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ed636a6a73_0_0"/>
          <p:cNvSpPr/>
          <p:nvPr/>
        </p:nvSpPr>
        <p:spPr>
          <a:xfrm>
            <a:off x="-150650" y="4089800"/>
            <a:ext cx="1089275" cy="460625"/>
          </a:xfrm>
          <a:custGeom>
            <a:rect b="b" l="l" r="r" t="t"/>
            <a:pathLst>
              <a:path extrusionOk="0" h="18425" w="43571">
                <a:moveTo>
                  <a:pt x="9672" y="1"/>
                </a:moveTo>
                <a:lnTo>
                  <a:pt x="0" y="3505"/>
                </a:lnTo>
                <a:lnTo>
                  <a:pt x="1382" y="7319"/>
                </a:lnTo>
                <a:lnTo>
                  <a:pt x="8303" y="4811"/>
                </a:lnTo>
                <a:lnTo>
                  <a:pt x="13771" y="11737"/>
                </a:lnTo>
                <a:lnTo>
                  <a:pt x="22065" y="8731"/>
                </a:lnTo>
                <a:lnTo>
                  <a:pt x="27533" y="15656"/>
                </a:lnTo>
                <a:lnTo>
                  <a:pt x="35828" y="12649"/>
                </a:lnTo>
                <a:lnTo>
                  <a:pt x="40387" y="18425"/>
                </a:lnTo>
                <a:lnTo>
                  <a:pt x="43571" y="15910"/>
                </a:lnTo>
                <a:lnTo>
                  <a:pt x="37197" y="7838"/>
                </a:lnTo>
                <a:lnTo>
                  <a:pt x="28901" y="10843"/>
                </a:lnTo>
                <a:lnTo>
                  <a:pt x="23435" y="3919"/>
                </a:lnTo>
                <a:lnTo>
                  <a:pt x="15141" y="6925"/>
                </a:lnTo>
                <a:lnTo>
                  <a:pt x="9672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ea4c5acc31_1_214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gea4c5acc31_1_214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USER MANUAL &amp; USER RENAME : GOOGLE MEET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35" name="Google Shape;435;gea4c5acc31_1_214"/>
          <p:cNvSpPr txBox="1"/>
          <p:nvPr>
            <p:ph idx="1" type="body"/>
          </p:nvPr>
        </p:nvSpPr>
        <p:spPr>
          <a:xfrm>
            <a:off x="609525" y="1497000"/>
            <a:ext cx="5879100" cy="29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7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Untuk Perkenalan di Google Meet</a:t>
            </a:r>
            <a:endParaRPr sz="17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bin"/>
              <a:buChar char="●"/>
            </a:pPr>
            <a:r>
              <a:rPr lang="id" sz="17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Gunakan Extension “Grid View”</a:t>
            </a:r>
            <a:endParaRPr sz="17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bin"/>
              <a:buChar char="●"/>
            </a:pPr>
            <a:r>
              <a:rPr lang="id" sz="17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Nyalakan toggle “Only show participants with video” dan “Include yourself in the grid”</a:t>
            </a:r>
            <a:endParaRPr sz="17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bin"/>
              <a:buChar char="●"/>
            </a:pPr>
            <a:r>
              <a:rPr lang="id" sz="17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Jangan gunakan pin video, yang diperlukan bukan hanya foto keluarganya tapi foto peserta juga</a:t>
            </a:r>
            <a:endParaRPr sz="17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bin"/>
              <a:buChar char="●"/>
            </a:pPr>
            <a:r>
              <a:rPr lang="id" sz="17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Kalau yang cuma pakai vanilla google meet tanpa extension pastikan menyalakan “Show in a tile” di pojok kanan atas</a:t>
            </a:r>
            <a:endParaRPr sz="17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bin"/>
              <a:buChar char="●"/>
            </a:pPr>
            <a:r>
              <a:rPr lang="id" sz="17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Rename nama melalui pengaturan akun Gmail</a:t>
            </a:r>
            <a:endParaRPr sz="17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bin"/>
              <a:buChar char="●"/>
            </a:pPr>
            <a:r>
              <a:rPr lang="id" sz="17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Atau membuat akun Khusus untuk Perkenalan</a:t>
            </a:r>
            <a:endParaRPr sz="17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436" name="Google Shape;436;gea4c5acc31_1_214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437" name="Google Shape;437;gea4c5acc31_1_2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8" name="Google Shape;438;gea4c5acc31_1_2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9" name="Google Shape;439;gea4c5acc31_1_21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0" name="Google Shape;440;gea4c5acc31_1_214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441" name="Google Shape;441;gea4c5acc31_1_214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ea4c5acc31_1_214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ea4c5acc31_1_214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ea4c5acc31_1_214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ea4c5acc31_1_214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6" name="Google Shape;446;gea4c5acc31_1_2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51375" y="1345875"/>
            <a:ext cx="2442700" cy="245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gea4c5acc31_1_2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51375" y="3949499"/>
            <a:ext cx="2442700" cy="645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ea4c5acc31_1_248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gea4c5acc31_1_248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USER MANUAL &amp; USER RENAME : ZOOM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54" name="Google Shape;454;gea4c5acc31_1_248"/>
          <p:cNvSpPr txBox="1"/>
          <p:nvPr>
            <p:ph idx="1" type="body"/>
          </p:nvPr>
        </p:nvSpPr>
        <p:spPr>
          <a:xfrm>
            <a:off x="609525" y="1311600"/>
            <a:ext cx="79845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id"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Untuk Perkenalan di Zoom</a:t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bin"/>
              <a:buChar char="●"/>
            </a:pPr>
            <a:r>
              <a:rPr lang="id"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Gunakan toggle “Hide non video Participant” dengan,</a:t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bin"/>
              <a:buChar char="○"/>
            </a:pPr>
            <a:r>
              <a:rPr lang="id"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klik … di anggota meeting yang tidak menyalakan kamera</a:t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bin"/>
              <a:buChar char="○"/>
            </a:pPr>
            <a:r>
              <a:rPr lang="id"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klik “Hide non video Participant”</a:t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bin"/>
              <a:buChar char="●"/>
            </a:pPr>
            <a:r>
              <a:rPr lang="id" sz="16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Gunakan Gallery View, bukan Speaker View</a:t>
            </a:r>
            <a:endParaRPr sz="16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bin"/>
              <a:buChar char="●"/>
            </a:pPr>
            <a:r>
              <a:rPr lang="id" sz="17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Rename nama melalui rename dalam Zoom yaitu : </a:t>
            </a:r>
            <a:endParaRPr sz="17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36550" lvl="1" marL="9144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abin"/>
              <a:buChar char="○"/>
            </a:pPr>
            <a:r>
              <a:rPr lang="id" sz="17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Klik Participant, Klik More-&gt;Rename, lalu rename sesuai format, klik OK</a:t>
            </a:r>
            <a:endParaRPr sz="17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455" name="Google Shape;455;gea4c5acc31_1_248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456" name="Google Shape;456;gea4c5acc31_1_2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7" name="Google Shape;457;gea4c5acc31_1_24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8" name="Google Shape;458;gea4c5acc31_1_24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9" name="Google Shape;459;gea4c5acc31_1_248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460" name="Google Shape;460;gea4c5acc31_1_248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gea4c5acc31_1_248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gea4c5acc31_1_248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gea4c5acc31_1_248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gea4c5acc31_1_248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5" name="Google Shape;465;gea4c5acc31_1_24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96538" y="2385288"/>
            <a:ext cx="2257425" cy="105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ea4c5acc31_0_0"/>
          <p:cNvSpPr/>
          <p:nvPr/>
        </p:nvSpPr>
        <p:spPr>
          <a:xfrm>
            <a:off x="2245650" y="459750"/>
            <a:ext cx="4652700" cy="4224000"/>
          </a:xfrm>
          <a:prstGeom prst="rect">
            <a:avLst/>
          </a:prstGeom>
          <a:solidFill>
            <a:srgbClr val="FEFEFE">
              <a:alpha val="14900"/>
            </a:srgbClr>
          </a:solidFill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gea4c5acc31_0_0"/>
          <p:cNvSpPr txBox="1"/>
          <p:nvPr>
            <p:ph type="title"/>
          </p:nvPr>
        </p:nvSpPr>
        <p:spPr>
          <a:xfrm>
            <a:off x="2245800" y="1209500"/>
            <a:ext cx="4652700" cy="217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id" sz="9600">
                <a:solidFill>
                  <a:srgbClr val="FCD517"/>
                </a:solidFill>
                <a:latin typeface="Bebas Neue"/>
                <a:ea typeface="Bebas Neue"/>
                <a:cs typeface="Bebas Neue"/>
                <a:sym typeface="Bebas Neue"/>
              </a:rPr>
              <a:t>02</a:t>
            </a:r>
            <a:endParaRPr b="1" sz="9600">
              <a:solidFill>
                <a:srgbClr val="FCD517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d" sz="5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QUIZ WEB : DOSEN-TU &amp; PANITIA CBS</a:t>
            </a:r>
            <a:endParaRPr sz="5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72" name="Google Shape;472;gea4c5acc31_0_0"/>
          <p:cNvSpPr txBox="1"/>
          <p:nvPr>
            <p:ph idx="4294967295" type="subTitle"/>
          </p:nvPr>
        </p:nvSpPr>
        <p:spPr>
          <a:xfrm>
            <a:off x="2396550" y="3685950"/>
            <a:ext cx="4350900" cy="9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Arial"/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Deadline Selasa 14 September 2021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90000"/>
              <a:buFont typeface="Arial"/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Jam 23.59 WIB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gea4c5acc31_0_6"/>
          <p:cNvGrpSpPr/>
          <p:nvPr/>
        </p:nvGrpSpPr>
        <p:grpSpPr>
          <a:xfrm>
            <a:off x="675750" y="1854900"/>
            <a:ext cx="761438" cy="760650"/>
            <a:chOff x="675750" y="1854900"/>
            <a:chExt cx="761438" cy="760650"/>
          </a:xfrm>
        </p:grpSpPr>
        <p:sp>
          <p:nvSpPr>
            <p:cNvPr id="478" name="Google Shape;478;gea4c5acc31_0_6"/>
            <p:cNvSpPr/>
            <p:nvPr/>
          </p:nvSpPr>
          <p:spPr>
            <a:xfrm>
              <a:off x="675750" y="1918650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gea4c5acc31_0_6"/>
            <p:cNvSpPr/>
            <p:nvPr/>
          </p:nvSpPr>
          <p:spPr>
            <a:xfrm>
              <a:off x="740288" y="1854900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0" name="Google Shape;480;gea4c5acc31_0_6"/>
          <p:cNvSpPr txBox="1"/>
          <p:nvPr/>
        </p:nvSpPr>
        <p:spPr>
          <a:xfrm>
            <a:off x="1599633" y="3304742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gea4c5acc31_0_6"/>
          <p:cNvSpPr txBox="1"/>
          <p:nvPr/>
        </p:nvSpPr>
        <p:spPr>
          <a:xfrm>
            <a:off x="1599625" y="1921938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Quiz Web Dosen-TU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2" name="Google Shape;482;gea4c5acc31_0_6"/>
          <p:cNvSpPr txBox="1"/>
          <p:nvPr/>
        </p:nvSpPr>
        <p:spPr>
          <a:xfrm>
            <a:off x="756850" y="2146425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01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83" name="Google Shape;483;gea4c5acc31_0_6"/>
          <p:cNvSpPr txBox="1"/>
          <p:nvPr/>
        </p:nvSpPr>
        <p:spPr>
          <a:xfrm>
            <a:off x="5672875" y="1921933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Quiz Web Panitia CBS 2021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" name="Google Shape;484;gea4c5acc31_0_6"/>
          <p:cNvSpPr txBox="1"/>
          <p:nvPr/>
        </p:nvSpPr>
        <p:spPr>
          <a:xfrm>
            <a:off x="604150" y="521625"/>
            <a:ext cx="69555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QUIZ WEB</a:t>
            </a:r>
            <a:endParaRPr b="0" i="0" sz="3600" u="none" cap="none" strike="noStrike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485" name="Google Shape;485;gea4c5acc31_0_6"/>
          <p:cNvGrpSpPr/>
          <p:nvPr/>
        </p:nvGrpSpPr>
        <p:grpSpPr>
          <a:xfrm>
            <a:off x="4785600" y="1823025"/>
            <a:ext cx="761438" cy="760650"/>
            <a:chOff x="4785600" y="1823025"/>
            <a:chExt cx="761438" cy="760650"/>
          </a:xfrm>
        </p:grpSpPr>
        <p:sp>
          <p:nvSpPr>
            <p:cNvPr id="486" name="Google Shape;486;gea4c5acc31_0_6"/>
            <p:cNvSpPr/>
            <p:nvPr/>
          </p:nvSpPr>
          <p:spPr>
            <a:xfrm>
              <a:off x="4785600" y="1886775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gea4c5acc31_0_6"/>
            <p:cNvSpPr/>
            <p:nvPr/>
          </p:nvSpPr>
          <p:spPr>
            <a:xfrm>
              <a:off x="4850138" y="1823025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8" name="Google Shape;488;gea4c5acc31_0_6"/>
          <p:cNvSpPr txBox="1"/>
          <p:nvPr/>
        </p:nvSpPr>
        <p:spPr>
          <a:xfrm>
            <a:off x="4866700" y="2114550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02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489" name="Google Shape;489;gea4c5acc31_0_6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490" name="Google Shape;490;gea4c5acc31_0_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1" name="Google Shape;491;gea4c5acc31_0_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2" name="Google Shape;492;gea4c5acc31_0_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3" name="Google Shape;493;gea4c5acc31_0_6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494" name="Google Shape;494;gea4c5acc31_0_6"/>
          <p:cNvGrpSpPr/>
          <p:nvPr/>
        </p:nvGrpSpPr>
        <p:grpSpPr>
          <a:xfrm>
            <a:off x="8661602" y="3947291"/>
            <a:ext cx="1213959" cy="1220736"/>
            <a:chOff x="2391850" y="3439225"/>
            <a:chExt cx="541825" cy="544850"/>
          </a:xfrm>
        </p:grpSpPr>
        <p:sp>
          <p:nvSpPr>
            <p:cNvPr id="495" name="Google Shape;495;gea4c5acc31_0_6"/>
            <p:cNvSpPr/>
            <p:nvPr/>
          </p:nvSpPr>
          <p:spPr>
            <a:xfrm>
              <a:off x="239185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35" y="0"/>
                    <a:pt x="1" y="365"/>
                    <a:pt x="1" y="82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gea4c5acc31_0_6"/>
            <p:cNvSpPr/>
            <p:nvPr/>
          </p:nvSpPr>
          <p:spPr>
            <a:xfrm>
              <a:off x="239185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581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gea4c5acc31_0_6"/>
            <p:cNvSpPr/>
            <p:nvPr/>
          </p:nvSpPr>
          <p:spPr>
            <a:xfrm>
              <a:off x="239185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581" y="33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gea4c5acc31_0_6"/>
            <p:cNvSpPr/>
            <p:nvPr/>
          </p:nvSpPr>
          <p:spPr>
            <a:xfrm>
              <a:off x="239185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35" y="1"/>
                    <a:pt x="1" y="365"/>
                    <a:pt x="1" y="82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gea4c5acc31_0_6"/>
            <p:cNvSpPr/>
            <p:nvPr/>
          </p:nvSpPr>
          <p:spPr>
            <a:xfrm>
              <a:off x="239185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35" y="0"/>
                    <a:pt x="1" y="365"/>
                    <a:pt x="1" y="79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gea4c5acc31_0_6"/>
            <p:cNvSpPr/>
            <p:nvPr/>
          </p:nvSpPr>
          <p:spPr>
            <a:xfrm>
              <a:off x="239185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581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gea4c5acc31_0_6"/>
            <p:cNvSpPr/>
            <p:nvPr/>
          </p:nvSpPr>
          <p:spPr>
            <a:xfrm>
              <a:off x="249140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77"/>
                    <a:pt x="365" y="1611"/>
                    <a:pt x="821" y="1611"/>
                  </a:cubicBezTo>
                  <a:cubicBezTo>
                    <a:pt x="1247" y="1611"/>
                    <a:pt x="1611" y="1277"/>
                    <a:pt x="1611" y="821"/>
                  </a:cubicBezTo>
                  <a:cubicBezTo>
                    <a:pt x="1611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gea4c5acc31_0_6"/>
            <p:cNvSpPr/>
            <p:nvPr/>
          </p:nvSpPr>
          <p:spPr>
            <a:xfrm>
              <a:off x="249140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791"/>
                  </a:cubicBezTo>
                  <a:cubicBezTo>
                    <a:pt x="1611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gea4c5acc31_0_6"/>
            <p:cNvSpPr/>
            <p:nvPr/>
          </p:nvSpPr>
          <p:spPr>
            <a:xfrm>
              <a:off x="249140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47" y="1611"/>
                    <a:pt x="1611" y="1247"/>
                    <a:pt x="1611" y="791"/>
                  </a:cubicBezTo>
                  <a:cubicBezTo>
                    <a:pt x="1611" y="33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gea4c5acc31_0_6"/>
            <p:cNvSpPr/>
            <p:nvPr/>
          </p:nvSpPr>
          <p:spPr>
            <a:xfrm>
              <a:off x="249140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821"/>
                  </a:cubicBezTo>
                  <a:cubicBezTo>
                    <a:pt x="1611" y="36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gea4c5acc31_0_6"/>
            <p:cNvSpPr/>
            <p:nvPr/>
          </p:nvSpPr>
          <p:spPr>
            <a:xfrm>
              <a:off x="249140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47" y="1611"/>
                    <a:pt x="1611" y="1247"/>
                    <a:pt x="1611" y="821"/>
                  </a:cubicBezTo>
                  <a:cubicBezTo>
                    <a:pt x="1611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gea4c5acc31_0_6"/>
            <p:cNvSpPr/>
            <p:nvPr/>
          </p:nvSpPr>
          <p:spPr>
            <a:xfrm>
              <a:off x="249140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791"/>
                  </a:cubicBezTo>
                  <a:cubicBezTo>
                    <a:pt x="1611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gea4c5acc31_0_6"/>
            <p:cNvSpPr/>
            <p:nvPr/>
          </p:nvSpPr>
          <p:spPr>
            <a:xfrm>
              <a:off x="2590950" y="343922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7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77"/>
                    <a:pt x="1642" y="821"/>
                  </a:cubicBezTo>
                  <a:cubicBezTo>
                    <a:pt x="1642" y="365"/>
                    <a:pt x="1277" y="0"/>
                    <a:pt x="85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gea4c5acc31_0_6"/>
            <p:cNvSpPr/>
            <p:nvPr/>
          </p:nvSpPr>
          <p:spPr>
            <a:xfrm>
              <a:off x="2590950" y="354027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66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gea4c5acc31_0_6"/>
            <p:cNvSpPr/>
            <p:nvPr/>
          </p:nvSpPr>
          <p:spPr>
            <a:xfrm>
              <a:off x="2590950" y="3641350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47"/>
                    <a:pt x="1642" y="791"/>
                  </a:cubicBezTo>
                  <a:cubicBezTo>
                    <a:pt x="1642" y="335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gea4c5acc31_0_6"/>
            <p:cNvSpPr/>
            <p:nvPr/>
          </p:nvSpPr>
          <p:spPr>
            <a:xfrm>
              <a:off x="2590950" y="3741650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821"/>
                  </a:cubicBezTo>
                  <a:cubicBezTo>
                    <a:pt x="1642" y="365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gea4c5acc31_0_6"/>
            <p:cNvSpPr/>
            <p:nvPr/>
          </p:nvSpPr>
          <p:spPr>
            <a:xfrm>
              <a:off x="2590950" y="384272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47"/>
                    <a:pt x="1642" y="821"/>
                  </a:cubicBezTo>
                  <a:cubicBezTo>
                    <a:pt x="1642" y="365"/>
                    <a:pt x="1277" y="0"/>
                    <a:pt x="85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gea4c5acc31_0_6"/>
            <p:cNvSpPr/>
            <p:nvPr/>
          </p:nvSpPr>
          <p:spPr>
            <a:xfrm>
              <a:off x="2590950" y="394377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66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gea4c5acc31_0_6"/>
            <p:cNvSpPr/>
            <p:nvPr/>
          </p:nvSpPr>
          <p:spPr>
            <a:xfrm>
              <a:off x="269125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65" y="0"/>
                    <a:pt x="1" y="365"/>
                    <a:pt x="1" y="821"/>
                  </a:cubicBezTo>
                  <a:cubicBezTo>
                    <a:pt x="1" y="1277"/>
                    <a:pt x="365" y="1611"/>
                    <a:pt x="791" y="1611"/>
                  </a:cubicBezTo>
                  <a:cubicBezTo>
                    <a:pt x="1247" y="1611"/>
                    <a:pt x="1612" y="127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gea4c5acc31_0_6"/>
            <p:cNvSpPr/>
            <p:nvPr/>
          </p:nvSpPr>
          <p:spPr>
            <a:xfrm>
              <a:off x="269125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gea4c5acc31_0_6"/>
            <p:cNvSpPr/>
            <p:nvPr/>
          </p:nvSpPr>
          <p:spPr>
            <a:xfrm>
              <a:off x="269125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6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3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gea4c5acc31_0_6"/>
            <p:cNvSpPr/>
            <p:nvPr/>
          </p:nvSpPr>
          <p:spPr>
            <a:xfrm>
              <a:off x="269125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5"/>
                    <a:pt x="1" y="82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gea4c5acc31_0_6"/>
            <p:cNvSpPr/>
            <p:nvPr/>
          </p:nvSpPr>
          <p:spPr>
            <a:xfrm>
              <a:off x="269125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65" y="0"/>
                    <a:pt x="1" y="365"/>
                    <a:pt x="1" y="821"/>
                  </a:cubicBezTo>
                  <a:cubicBezTo>
                    <a:pt x="1" y="1247"/>
                    <a:pt x="365" y="1611"/>
                    <a:pt x="79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gea4c5acc31_0_6"/>
            <p:cNvSpPr/>
            <p:nvPr/>
          </p:nvSpPr>
          <p:spPr>
            <a:xfrm>
              <a:off x="269125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gea4c5acc31_0_6"/>
            <p:cNvSpPr/>
            <p:nvPr/>
          </p:nvSpPr>
          <p:spPr>
            <a:xfrm>
              <a:off x="279080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821"/>
                  </a:cubicBezTo>
                  <a:cubicBezTo>
                    <a:pt x="1611" y="365"/>
                    <a:pt x="127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gea4c5acc31_0_6"/>
            <p:cNvSpPr/>
            <p:nvPr/>
          </p:nvSpPr>
          <p:spPr>
            <a:xfrm>
              <a:off x="279080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791"/>
                  </a:cubicBezTo>
                  <a:cubicBezTo>
                    <a:pt x="1611" y="366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gea4c5acc31_0_6"/>
            <p:cNvSpPr/>
            <p:nvPr/>
          </p:nvSpPr>
          <p:spPr>
            <a:xfrm>
              <a:off x="279080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791"/>
                  </a:cubicBezTo>
                  <a:cubicBezTo>
                    <a:pt x="1611" y="33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gea4c5acc31_0_6"/>
            <p:cNvSpPr/>
            <p:nvPr/>
          </p:nvSpPr>
          <p:spPr>
            <a:xfrm>
              <a:off x="279080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821"/>
                  </a:cubicBezTo>
                  <a:cubicBezTo>
                    <a:pt x="1611" y="36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gea4c5acc31_0_6"/>
            <p:cNvSpPr/>
            <p:nvPr/>
          </p:nvSpPr>
          <p:spPr>
            <a:xfrm>
              <a:off x="279080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791"/>
                  </a:cubicBezTo>
                  <a:cubicBezTo>
                    <a:pt x="1611" y="365"/>
                    <a:pt x="127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gea4c5acc31_0_6"/>
            <p:cNvSpPr/>
            <p:nvPr/>
          </p:nvSpPr>
          <p:spPr>
            <a:xfrm>
              <a:off x="279080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791"/>
                  </a:cubicBezTo>
                  <a:cubicBezTo>
                    <a:pt x="1611" y="366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gea4c5acc31_0_6"/>
            <p:cNvSpPr/>
            <p:nvPr/>
          </p:nvSpPr>
          <p:spPr>
            <a:xfrm>
              <a:off x="2893375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gea4c5acc31_0_6"/>
            <p:cNvSpPr/>
            <p:nvPr/>
          </p:nvSpPr>
          <p:spPr>
            <a:xfrm>
              <a:off x="2893375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6"/>
                    <a:pt x="1" y="79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ea4c5acc31_0_6"/>
            <p:cNvSpPr/>
            <p:nvPr/>
          </p:nvSpPr>
          <p:spPr>
            <a:xfrm>
              <a:off x="2893375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35"/>
                    <a:pt x="1" y="79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3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gea4c5acc31_0_6"/>
            <p:cNvSpPr/>
            <p:nvPr/>
          </p:nvSpPr>
          <p:spPr>
            <a:xfrm>
              <a:off x="2893375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5"/>
                    <a:pt x="1" y="82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gea4c5acc31_0_6"/>
            <p:cNvSpPr/>
            <p:nvPr/>
          </p:nvSpPr>
          <p:spPr>
            <a:xfrm>
              <a:off x="2893375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gea4c5acc31_0_6"/>
            <p:cNvSpPr/>
            <p:nvPr/>
          </p:nvSpPr>
          <p:spPr>
            <a:xfrm>
              <a:off x="2893375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6"/>
                    <a:pt x="1" y="79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1" name="Google Shape;531;gea4c5acc31_0_6"/>
          <p:cNvSpPr/>
          <p:nvPr/>
        </p:nvSpPr>
        <p:spPr>
          <a:xfrm>
            <a:off x="-211300" y="4455975"/>
            <a:ext cx="1089275" cy="460625"/>
          </a:xfrm>
          <a:custGeom>
            <a:rect b="b" l="l" r="r" t="t"/>
            <a:pathLst>
              <a:path extrusionOk="0" h="18425" w="43571">
                <a:moveTo>
                  <a:pt x="9670" y="1"/>
                </a:moveTo>
                <a:lnTo>
                  <a:pt x="0" y="3506"/>
                </a:lnTo>
                <a:lnTo>
                  <a:pt x="1382" y="7322"/>
                </a:lnTo>
                <a:lnTo>
                  <a:pt x="8303" y="4813"/>
                </a:lnTo>
                <a:lnTo>
                  <a:pt x="13771" y="11739"/>
                </a:lnTo>
                <a:lnTo>
                  <a:pt x="22065" y="8731"/>
                </a:lnTo>
                <a:lnTo>
                  <a:pt x="27531" y="15657"/>
                </a:lnTo>
                <a:lnTo>
                  <a:pt x="35825" y="12649"/>
                </a:lnTo>
                <a:lnTo>
                  <a:pt x="40387" y="18425"/>
                </a:lnTo>
                <a:lnTo>
                  <a:pt x="43571" y="15911"/>
                </a:lnTo>
                <a:lnTo>
                  <a:pt x="37197" y="7839"/>
                </a:lnTo>
                <a:lnTo>
                  <a:pt x="28901" y="10845"/>
                </a:lnTo>
                <a:lnTo>
                  <a:pt x="23435" y="3921"/>
                </a:lnTo>
                <a:lnTo>
                  <a:pt x="15140" y="6927"/>
                </a:lnTo>
                <a:lnTo>
                  <a:pt x="9670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gea4c5acc31_0_6"/>
          <p:cNvSpPr/>
          <p:nvPr/>
        </p:nvSpPr>
        <p:spPr>
          <a:xfrm>
            <a:off x="-150650" y="4089800"/>
            <a:ext cx="1089275" cy="460625"/>
          </a:xfrm>
          <a:custGeom>
            <a:rect b="b" l="l" r="r" t="t"/>
            <a:pathLst>
              <a:path extrusionOk="0" h="18425" w="43571">
                <a:moveTo>
                  <a:pt x="9672" y="1"/>
                </a:moveTo>
                <a:lnTo>
                  <a:pt x="0" y="3505"/>
                </a:lnTo>
                <a:lnTo>
                  <a:pt x="1382" y="7319"/>
                </a:lnTo>
                <a:lnTo>
                  <a:pt x="8303" y="4811"/>
                </a:lnTo>
                <a:lnTo>
                  <a:pt x="13771" y="11737"/>
                </a:lnTo>
                <a:lnTo>
                  <a:pt x="22065" y="8731"/>
                </a:lnTo>
                <a:lnTo>
                  <a:pt x="27533" y="15656"/>
                </a:lnTo>
                <a:lnTo>
                  <a:pt x="35828" y="12649"/>
                </a:lnTo>
                <a:lnTo>
                  <a:pt x="40387" y="18425"/>
                </a:lnTo>
                <a:lnTo>
                  <a:pt x="43571" y="15910"/>
                </a:lnTo>
                <a:lnTo>
                  <a:pt x="37197" y="7838"/>
                </a:lnTo>
                <a:lnTo>
                  <a:pt x="28901" y="10843"/>
                </a:lnTo>
                <a:lnTo>
                  <a:pt x="23435" y="3919"/>
                </a:lnTo>
                <a:lnTo>
                  <a:pt x="15141" y="6925"/>
                </a:lnTo>
                <a:lnTo>
                  <a:pt x="9672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ea4c5acc31_0_74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gea4c5acc31_0_74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QUIZ WEB : DOSEN-TU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39" name="Google Shape;539;gea4c5acc31_0_74"/>
          <p:cNvSpPr txBox="1"/>
          <p:nvPr>
            <p:ph idx="1" type="body"/>
          </p:nvPr>
        </p:nvSpPr>
        <p:spPr>
          <a:xfrm>
            <a:off x="609525" y="1497000"/>
            <a:ext cx="7925100" cy="28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Quiz Web dapat diakses di https://cbs.himatif.org 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Login di website tersebut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Jangan lupa upload foto profile, update profile dan password setelah login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Lalu pilih tab “Kuis”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Kemudian pilih “Dosen dan TU”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Klik foto dosen / TU di sebelah atas ke dalam bagan foto yang sudah disediakan dengan mengklik kembali ke dalam bagan yang kosong tersebut dan isikan namanya serta gelarnya dengan sesuai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Kemudian Klik Simpan untuk menyimpan jawaban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40" name="Google Shape;540;gea4c5acc31_0_74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541" name="Google Shape;541;gea4c5acc31_0_7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2" name="Google Shape;542;gea4c5acc31_0_7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3" name="Google Shape;543;gea4c5acc31_0_7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44" name="Google Shape;544;gea4c5acc31_0_74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545" name="Google Shape;545;gea4c5acc31_0_74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gea4c5acc31_0_74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ea4c5acc31_0_74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ea4c5acc31_0_74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ea4c5acc31_0_74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ea4c5acc31_1_283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gea4c5acc31_1_283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QUIZ WEB : PANITIA CBS 2021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56" name="Google Shape;556;gea4c5acc31_1_283"/>
          <p:cNvSpPr txBox="1"/>
          <p:nvPr>
            <p:ph idx="1" type="body"/>
          </p:nvPr>
        </p:nvSpPr>
        <p:spPr>
          <a:xfrm>
            <a:off x="609525" y="1497000"/>
            <a:ext cx="7925100" cy="28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Quiz Web dapat diakses di https://cbs.himatif.org 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Login di website tersebut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Jangan lupa upload foto profile, update profile dan password setelah login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Lalu pilih tab “Kuis”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Kemudian pilih “Panitia CBS”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Klik foto akang/teteh Panitia di sebelah atas ke dalam bagan foto yang sudah disediakan dengan mengklik kembali ke dalam bagan yang kosong tersebut dan isikan namanya dengan sesuai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Cabin"/>
              <a:buAutoNum type="arabicPeriod"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Kemudian Klik Simpan untuk menyimpan jawaban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57" name="Google Shape;557;gea4c5acc31_1_283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558" name="Google Shape;558;gea4c5acc31_1_28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9" name="Google Shape;559;gea4c5acc31_1_28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0" name="Google Shape;560;gea4c5acc31_1_28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1" name="Google Shape;561;gea4c5acc31_1_283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562" name="Google Shape;562;gea4c5acc31_1_283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gea4c5acc31_1_283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gea4c5acc31_1_283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gea4c5acc31_1_283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ea4c5acc31_1_283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eca3ceecaf_0_0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eca3ceecaf_0_0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GuideBOOK WEB CBS 2021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73" name="Google Shape;573;geca3ceecaf_0_0"/>
          <p:cNvSpPr txBox="1"/>
          <p:nvPr>
            <p:ph idx="1" type="body"/>
          </p:nvPr>
        </p:nvSpPr>
        <p:spPr>
          <a:xfrm>
            <a:off x="609525" y="1497000"/>
            <a:ext cx="7925100" cy="28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Cabin"/>
                <a:ea typeface="Cabin"/>
                <a:cs typeface="Cabin"/>
                <a:sym typeface="Cabin"/>
              </a:rPr>
              <a:t>Panduan mengenai Web CBS 2021 dapat dilihat di </a:t>
            </a:r>
            <a:r>
              <a:rPr lang="id" sz="2000" u="sng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3"/>
              </a:rPr>
              <a:t>https://bit.ly/GuidebookWebCBS2021</a:t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574" name="Google Shape;574;geca3ceecaf_0_0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575" name="Google Shape;575;geca3ceecaf_0_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6" name="Google Shape;576;geca3ceecaf_0_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7" name="Google Shape;577;geca3ceecaf_0_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8" name="Google Shape;578;geca3ceecaf_0_0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579" name="Google Shape;579;geca3ceecaf_0_0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geca3ceecaf_0_0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eca3ceecaf_0_0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eca3ceecaf_0_0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geca3ceecaf_0_0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ea4c5acc31_0_90"/>
          <p:cNvSpPr/>
          <p:nvPr/>
        </p:nvSpPr>
        <p:spPr>
          <a:xfrm>
            <a:off x="2245650" y="459750"/>
            <a:ext cx="4652700" cy="4224000"/>
          </a:xfrm>
          <a:prstGeom prst="rect">
            <a:avLst/>
          </a:prstGeom>
          <a:solidFill>
            <a:srgbClr val="FEFEFE">
              <a:alpha val="14900"/>
            </a:srgbClr>
          </a:solidFill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gea4c5acc31_0_90"/>
          <p:cNvSpPr txBox="1"/>
          <p:nvPr>
            <p:ph type="title"/>
          </p:nvPr>
        </p:nvSpPr>
        <p:spPr>
          <a:xfrm>
            <a:off x="2245800" y="1209500"/>
            <a:ext cx="4652700" cy="217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id" sz="9600">
                <a:solidFill>
                  <a:srgbClr val="FCD517"/>
                </a:solidFill>
                <a:latin typeface="Bebas Neue"/>
                <a:ea typeface="Bebas Neue"/>
                <a:cs typeface="Bebas Neue"/>
                <a:sym typeface="Bebas Neue"/>
              </a:rPr>
              <a:t>03</a:t>
            </a:r>
            <a:endParaRPr b="1" sz="9600">
              <a:solidFill>
                <a:srgbClr val="FCD517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d" sz="5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BENEFIT EXPLAIN</a:t>
            </a:r>
            <a:endParaRPr sz="5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gea4c5acc31_0_96"/>
          <p:cNvGrpSpPr/>
          <p:nvPr/>
        </p:nvGrpSpPr>
        <p:grpSpPr>
          <a:xfrm>
            <a:off x="586800" y="1292400"/>
            <a:ext cx="761438" cy="760650"/>
            <a:chOff x="675750" y="1854900"/>
            <a:chExt cx="761438" cy="760650"/>
          </a:xfrm>
        </p:grpSpPr>
        <p:sp>
          <p:nvSpPr>
            <p:cNvPr id="595" name="Google Shape;595;gea4c5acc31_0_96"/>
            <p:cNvSpPr/>
            <p:nvPr/>
          </p:nvSpPr>
          <p:spPr>
            <a:xfrm>
              <a:off x="675750" y="1918650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gea4c5acc31_0_96"/>
            <p:cNvSpPr/>
            <p:nvPr/>
          </p:nvSpPr>
          <p:spPr>
            <a:xfrm>
              <a:off x="740288" y="1854900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7" name="Google Shape;597;gea4c5acc31_0_96"/>
          <p:cNvSpPr txBox="1"/>
          <p:nvPr/>
        </p:nvSpPr>
        <p:spPr>
          <a:xfrm>
            <a:off x="1599633" y="3304742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Bonding CBS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8" name="Google Shape;598;gea4c5acc31_0_96"/>
          <p:cNvSpPr txBox="1"/>
          <p:nvPr/>
        </p:nvSpPr>
        <p:spPr>
          <a:xfrm>
            <a:off x="1428925" y="1292388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Kontrak CBS 2021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9" name="Google Shape;599;gea4c5acc31_0_96"/>
          <p:cNvSpPr txBox="1"/>
          <p:nvPr/>
        </p:nvSpPr>
        <p:spPr>
          <a:xfrm>
            <a:off x="732025" y="1497150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01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00" name="Google Shape;600;gea4c5acc31_0_96"/>
          <p:cNvSpPr txBox="1"/>
          <p:nvPr/>
        </p:nvSpPr>
        <p:spPr>
          <a:xfrm>
            <a:off x="5672875" y="1292408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Video Dosen-TU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1" name="Google Shape;601;gea4c5acc31_0_96"/>
          <p:cNvSpPr txBox="1"/>
          <p:nvPr/>
        </p:nvSpPr>
        <p:spPr>
          <a:xfrm>
            <a:off x="5672875" y="3304736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Perkenalan Keluarga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2" name="Google Shape;602;gea4c5acc31_0_96"/>
          <p:cNvSpPr txBox="1"/>
          <p:nvPr/>
        </p:nvSpPr>
        <p:spPr>
          <a:xfrm>
            <a:off x="604150" y="521625"/>
            <a:ext cx="69555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BENEFIT EXPLAIN</a:t>
            </a:r>
            <a:endParaRPr b="0" i="0" sz="3600" u="none" cap="none" strike="noStrike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03" name="Google Shape;603;gea4c5acc31_0_96"/>
          <p:cNvGrpSpPr/>
          <p:nvPr/>
        </p:nvGrpSpPr>
        <p:grpSpPr>
          <a:xfrm>
            <a:off x="4809600" y="1329225"/>
            <a:ext cx="761438" cy="760650"/>
            <a:chOff x="4785600" y="1823025"/>
            <a:chExt cx="761438" cy="760650"/>
          </a:xfrm>
        </p:grpSpPr>
        <p:sp>
          <p:nvSpPr>
            <p:cNvPr id="604" name="Google Shape;604;gea4c5acc31_0_96"/>
            <p:cNvSpPr/>
            <p:nvPr/>
          </p:nvSpPr>
          <p:spPr>
            <a:xfrm>
              <a:off x="4785600" y="1886775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gea4c5acc31_0_96"/>
            <p:cNvSpPr/>
            <p:nvPr/>
          </p:nvSpPr>
          <p:spPr>
            <a:xfrm>
              <a:off x="4850138" y="1823025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6" name="Google Shape;606;gea4c5acc31_0_96"/>
          <p:cNvSpPr txBox="1"/>
          <p:nvPr/>
        </p:nvSpPr>
        <p:spPr>
          <a:xfrm>
            <a:off x="4890700" y="1497150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02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07" name="Google Shape;607;gea4c5acc31_0_96"/>
          <p:cNvGrpSpPr/>
          <p:nvPr/>
        </p:nvGrpSpPr>
        <p:grpSpPr>
          <a:xfrm>
            <a:off x="699750" y="3230975"/>
            <a:ext cx="761438" cy="760650"/>
            <a:chOff x="699750" y="3230975"/>
            <a:chExt cx="761438" cy="760650"/>
          </a:xfrm>
        </p:grpSpPr>
        <p:sp>
          <p:nvSpPr>
            <p:cNvPr id="608" name="Google Shape;608;gea4c5acc31_0_96"/>
            <p:cNvSpPr/>
            <p:nvPr/>
          </p:nvSpPr>
          <p:spPr>
            <a:xfrm>
              <a:off x="699750" y="3294725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gea4c5acc31_0_96"/>
            <p:cNvSpPr/>
            <p:nvPr/>
          </p:nvSpPr>
          <p:spPr>
            <a:xfrm>
              <a:off x="764288" y="3230975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0" name="Google Shape;610;gea4c5acc31_0_96"/>
          <p:cNvSpPr txBox="1"/>
          <p:nvPr/>
        </p:nvSpPr>
        <p:spPr>
          <a:xfrm>
            <a:off x="780850" y="3522500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</a:t>
            </a:r>
            <a:r>
              <a:rPr b="1" lang="id" sz="3600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4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11" name="Google Shape;611;gea4c5acc31_0_96"/>
          <p:cNvGrpSpPr/>
          <p:nvPr/>
        </p:nvGrpSpPr>
        <p:grpSpPr>
          <a:xfrm>
            <a:off x="4809600" y="3199100"/>
            <a:ext cx="761438" cy="760650"/>
            <a:chOff x="4809600" y="3199100"/>
            <a:chExt cx="761438" cy="760650"/>
          </a:xfrm>
        </p:grpSpPr>
        <p:sp>
          <p:nvSpPr>
            <p:cNvPr id="612" name="Google Shape;612;gea4c5acc31_0_96"/>
            <p:cNvSpPr/>
            <p:nvPr/>
          </p:nvSpPr>
          <p:spPr>
            <a:xfrm>
              <a:off x="4809600" y="3262850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gea4c5acc31_0_96"/>
            <p:cNvSpPr/>
            <p:nvPr/>
          </p:nvSpPr>
          <p:spPr>
            <a:xfrm>
              <a:off x="4874138" y="3199100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4" name="Google Shape;614;gea4c5acc31_0_96"/>
          <p:cNvSpPr txBox="1"/>
          <p:nvPr/>
        </p:nvSpPr>
        <p:spPr>
          <a:xfrm>
            <a:off x="4890700" y="3490625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id" sz="3600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05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15" name="Google Shape;615;gea4c5acc31_0_96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616" name="Google Shape;616;gea4c5acc31_0_9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7" name="Google Shape;617;gea4c5acc31_0_9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8" name="Google Shape;618;gea4c5acc31_0_9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9" name="Google Shape;619;gea4c5acc31_0_96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620" name="Google Shape;620;gea4c5acc31_0_96"/>
          <p:cNvGrpSpPr/>
          <p:nvPr/>
        </p:nvGrpSpPr>
        <p:grpSpPr>
          <a:xfrm>
            <a:off x="8661602" y="3947291"/>
            <a:ext cx="1213959" cy="1220736"/>
            <a:chOff x="2391850" y="3439225"/>
            <a:chExt cx="541825" cy="544850"/>
          </a:xfrm>
        </p:grpSpPr>
        <p:sp>
          <p:nvSpPr>
            <p:cNvPr id="621" name="Google Shape;621;gea4c5acc31_0_96"/>
            <p:cNvSpPr/>
            <p:nvPr/>
          </p:nvSpPr>
          <p:spPr>
            <a:xfrm>
              <a:off x="239185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35" y="0"/>
                    <a:pt x="1" y="365"/>
                    <a:pt x="1" y="82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gea4c5acc31_0_96"/>
            <p:cNvSpPr/>
            <p:nvPr/>
          </p:nvSpPr>
          <p:spPr>
            <a:xfrm>
              <a:off x="239185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581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gea4c5acc31_0_96"/>
            <p:cNvSpPr/>
            <p:nvPr/>
          </p:nvSpPr>
          <p:spPr>
            <a:xfrm>
              <a:off x="239185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581" y="33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gea4c5acc31_0_96"/>
            <p:cNvSpPr/>
            <p:nvPr/>
          </p:nvSpPr>
          <p:spPr>
            <a:xfrm>
              <a:off x="239185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35" y="1"/>
                    <a:pt x="1" y="365"/>
                    <a:pt x="1" y="82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gea4c5acc31_0_96"/>
            <p:cNvSpPr/>
            <p:nvPr/>
          </p:nvSpPr>
          <p:spPr>
            <a:xfrm>
              <a:off x="239185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35" y="0"/>
                    <a:pt x="1" y="365"/>
                    <a:pt x="1" y="79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gea4c5acc31_0_96"/>
            <p:cNvSpPr/>
            <p:nvPr/>
          </p:nvSpPr>
          <p:spPr>
            <a:xfrm>
              <a:off x="239185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581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gea4c5acc31_0_96"/>
            <p:cNvSpPr/>
            <p:nvPr/>
          </p:nvSpPr>
          <p:spPr>
            <a:xfrm>
              <a:off x="249140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77"/>
                    <a:pt x="365" y="1611"/>
                    <a:pt x="821" y="1611"/>
                  </a:cubicBezTo>
                  <a:cubicBezTo>
                    <a:pt x="1247" y="1611"/>
                    <a:pt x="1611" y="1277"/>
                    <a:pt x="1611" y="821"/>
                  </a:cubicBezTo>
                  <a:cubicBezTo>
                    <a:pt x="1611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gea4c5acc31_0_96"/>
            <p:cNvSpPr/>
            <p:nvPr/>
          </p:nvSpPr>
          <p:spPr>
            <a:xfrm>
              <a:off x="249140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791"/>
                  </a:cubicBezTo>
                  <a:cubicBezTo>
                    <a:pt x="1611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gea4c5acc31_0_96"/>
            <p:cNvSpPr/>
            <p:nvPr/>
          </p:nvSpPr>
          <p:spPr>
            <a:xfrm>
              <a:off x="249140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47" y="1611"/>
                    <a:pt x="1611" y="1247"/>
                    <a:pt x="1611" y="791"/>
                  </a:cubicBezTo>
                  <a:cubicBezTo>
                    <a:pt x="1611" y="33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gea4c5acc31_0_96"/>
            <p:cNvSpPr/>
            <p:nvPr/>
          </p:nvSpPr>
          <p:spPr>
            <a:xfrm>
              <a:off x="249140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821"/>
                  </a:cubicBezTo>
                  <a:cubicBezTo>
                    <a:pt x="1611" y="36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gea4c5acc31_0_96"/>
            <p:cNvSpPr/>
            <p:nvPr/>
          </p:nvSpPr>
          <p:spPr>
            <a:xfrm>
              <a:off x="249140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47" y="1611"/>
                    <a:pt x="1611" y="1247"/>
                    <a:pt x="1611" y="821"/>
                  </a:cubicBezTo>
                  <a:cubicBezTo>
                    <a:pt x="1611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gea4c5acc31_0_96"/>
            <p:cNvSpPr/>
            <p:nvPr/>
          </p:nvSpPr>
          <p:spPr>
            <a:xfrm>
              <a:off x="249140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791"/>
                  </a:cubicBezTo>
                  <a:cubicBezTo>
                    <a:pt x="1611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gea4c5acc31_0_96"/>
            <p:cNvSpPr/>
            <p:nvPr/>
          </p:nvSpPr>
          <p:spPr>
            <a:xfrm>
              <a:off x="2590950" y="343922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7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77"/>
                    <a:pt x="1642" y="821"/>
                  </a:cubicBezTo>
                  <a:cubicBezTo>
                    <a:pt x="1642" y="365"/>
                    <a:pt x="1277" y="0"/>
                    <a:pt x="85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gea4c5acc31_0_96"/>
            <p:cNvSpPr/>
            <p:nvPr/>
          </p:nvSpPr>
          <p:spPr>
            <a:xfrm>
              <a:off x="2590950" y="354027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66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gea4c5acc31_0_96"/>
            <p:cNvSpPr/>
            <p:nvPr/>
          </p:nvSpPr>
          <p:spPr>
            <a:xfrm>
              <a:off x="2590950" y="3641350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47"/>
                    <a:pt x="1642" y="791"/>
                  </a:cubicBezTo>
                  <a:cubicBezTo>
                    <a:pt x="1642" y="335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gea4c5acc31_0_96"/>
            <p:cNvSpPr/>
            <p:nvPr/>
          </p:nvSpPr>
          <p:spPr>
            <a:xfrm>
              <a:off x="2590950" y="3741650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821"/>
                  </a:cubicBezTo>
                  <a:cubicBezTo>
                    <a:pt x="1642" y="365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gea4c5acc31_0_96"/>
            <p:cNvSpPr/>
            <p:nvPr/>
          </p:nvSpPr>
          <p:spPr>
            <a:xfrm>
              <a:off x="2590950" y="384272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47"/>
                    <a:pt x="1642" y="821"/>
                  </a:cubicBezTo>
                  <a:cubicBezTo>
                    <a:pt x="1642" y="365"/>
                    <a:pt x="1277" y="0"/>
                    <a:pt x="85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gea4c5acc31_0_96"/>
            <p:cNvSpPr/>
            <p:nvPr/>
          </p:nvSpPr>
          <p:spPr>
            <a:xfrm>
              <a:off x="2590950" y="394377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66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gea4c5acc31_0_96"/>
            <p:cNvSpPr/>
            <p:nvPr/>
          </p:nvSpPr>
          <p:spPr>
            <a:xfrm>
              <a:off x="269125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65" y="0"/>
                    <a:pt x="1" y="365"/>
                    <a:pt x="1" y="821"/>
                  </a:cubicBezTo>
                  <a:cubicBezTo>
                    <a:pt x="1" y="1277"/>
                    <a:pt x="365" y="1611"/>
                    <a:pt x="791" y="1611"/>
                  </a:cubicBezTo>
                  <a:cubicBezTo>
                    <a:pt x="1247" y="1611"/>
                    <a:pt x="1612" y="127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gea4c5acc31_0_96"/>
            <p:cNvSpPr/>
            <p:nvPr/>
          </p:nvSpPr>
          <p:spPr>
            <a:xfrm>
              <a:off x="269125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gea4c5acc31_0_96"/>
            <p:cNvSpPr/>
            <p:nvPr/>
          </p:nvSpPr>
          <p:spPr>
            <a:xfrm>
              <a:off x="269125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6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3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gea4c5acc31_0_96"/>
            <p:cNvSpPr/>
            <p:nvPr/>
          </p:nvSpPr>
          <p:spPr>
            <a:xfrm>
              <a:off x="269125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5"/>
                    <a:pt x="1" y="82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gea4c5acc31_0_96"/>
            <p:cNvSpPr/>
            <p:nvPr/>
          </p:nvSpPr>
          <p:spPr>
            <a:xfrm>
              <a:off x="269125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65" y="0"/>
                    <a:pt x="1" y="365"/>
                    <a:pt x="1" y="821"/>
                  </a:cubicBezTo>
                  <a:cubicBezTo>
                    <a:pt x="1" y="1247"/>
                    <a:pt x="365" y="1611"/>
                    <a:pt x="79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gea4c5acc31_0_96"/>
            <p:cNvSpPr/>
            <p:nvPr/>
          </p:nvSpPr>
          <p:spPr>
            <a:xfrm>
              <a:off x="269125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gea4c5acc31_0_96"/>
            <p:cNvSpPr/>
            <p:nvPr/>
          </p:nvSpPr>
          <p:spPr>
            <a:xfrm>
              <a:off x="279080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821"/>
                  </a:cubicBezTo>
                  <a:cubicBezTo>
                    <a:pt x="1611" y="365"/>
                    <a:pt x="127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gea4c5acc31_0_96"/>
            <p:cNvSpPr/>
            <p:nvPr/>
          </p:nvSpPr>
          <p:spPr>
            <a:xfrm>
              <a:off x="279080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791"/>
                  </a:cubicBezTo>
                  <a:cubicBezTo>
                    <a:pt x="1611" y="366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gea4c5acc31_0_96"/>
            <p:cNvSpPr/>
            <p:nvPr/>
          </p:nvSpPr>
          <p:spPr>
            <a:xfrm>
              <a:off x="279080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791"/>
                  </a:cubicBezTo>
                  <a:cubicBezTo>
                    <a:pt x="1611" y="33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gea4c5acc31_0_96"/>
            <p:cNvSpPr/>
            <p:nvPr/>
          </p:nvSpPr>
          <p:spPr>
            <a:xfrm>
              <a:off x="279080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821"/>
                  </a:cubicBezTo>
                  <a:cubicBezTo>
                    <a:pt x="1611" y="36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gea4c5acc31_0_96"/>
            <p:cNvSpPr/>
            <p:nvPr/>
          </p:nvSpPr>
          <p:spPr>
            <a:xfrm>
              <a:off x="279080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791"/>
                  </a:cubicBezTo>
                  <a:cubicBezTo>
                    <a:pt x="1611" y="365"/>
                    <a:pt x="127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gea4c5acc31_0_96"/>
            <p:cNvSpPr/>
            <p:nvPr/>
          </p:nvSpPr>
          <p:spPr>
            <a:xfrm>
              <a:off x="279080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791"/>
                  </a:cubicBezTo>
                  <a:cubicBezTo>
                    <a:pt x="1611" y="366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gea4c5acc31_0_96"/>
            <p:cNvSpPr/>
            <p:nvPr/>
          </p:nvSpPr>
          <p:spPr>
            <a:xfrm>
              <a:off x="2893375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gea4c5acc31_0_96"/>
            <p:cNvSpPr/>
            <p:nvPr/>
          </p:nvSpPr>
          <p:spPr>
            <a:xfrm>
              <a:off x="2893375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6"/>
                    <a:pt x="1" y="79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gea4c5acc31_0_96"/>
            <p:cNvSpPr/>
            <p:nvPr/>
          </p:nvSpPr>
          <p:spPr>
            <a:xfrm>
              <a:off x="2893375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35"/>
                    <a:pt x="1" y="79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3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gea4c5acc31_0_96"/>
            <p:cNvSpPr/>
            <p:nvPr/>
          </p:nvSpPr>
          <p:spPr>
            <a:xfrm>
              <a:off x="2893375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5"/>
                    <a:pt x="1" y="82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gea4c5acc31_0_96"/>
            <p:cNvSpPr/>
            <p:nvPr/>
          </p:nvSpPr>
          <p:spPr>
            <a:xfrm>
              <a:off x="2893375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gea4c5acc31_0_96"/>
            <p:cNvSpPr/>
            <p:nvPr/>
          </p:nvSpPr>
          <p:spPr>
            <a:xfrm>
              <a:off x="2893375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6"/>
                    <a:pt x="1" y="79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7" name="Google Shape;657;gea4c5acc31_0_96"/>
          <p:cNvSpPr/>
          <p:nvPr/>
        </p:nvSpPr>
        <p:spPr>
          <a:xfrm>
            <a:off x="-211300" y="4455975"/>
            <a:ext cx="1089275" cy="460625"/>
          </a:xfrm>
          <a:custGeom>
            <a:rect b="b" l="l" r="r" t="t"/>
            <a:pathLst>
              <a:path extrusionOk="0" h="18425" w="43571">
                <a:moveTo>
                  <a:pt x="9670" y="1"/>
                </a:moveTo>
                <a:lnTo>
                  <a:pt x="0" y="3506"/>
                </a:lnTo>
                <a:lnTo>
                  <a:pt x="1382" y="7322"/>
                </a:lnTo>
                <a:lnTo>
                  <a:pt x="8303" y="4813"/>
                </a:lnTo>
                <a:lnTo>
                  <a:pt x="13771" y="11739"/>
                </a:lnTo>
                <a:lnTo>
                  <a:pt x="22065" y="8731"/>
                </a:lnTo>
                <a:lnTo>
                  <a:pt x="27531" y="15657"/>
                </a:lnTo>
                <a:lnTo>
                  <a:pt x="35825" y="12649"/>
                </a:lnTo>
                <a:lnTo>
                  <a:pt x="40387" y="18425"/>
                </a:lnTo>
                <a:lnTo>
                  <a:pt x="43571" y="15911"/>
                </a:lnTo>
                <a:lnTo>
                  <a:pt x="37197" y="7839"/>
                </a:lnTo>
                <a:lnTo>
                  <a:pt x="28901" y="10845"/>
                </a:lnTo>
                <a:lnTo>
                  <a:pt x="23435" y="3921"/>
                </a:lnTo>
                <a:lnTo>
                  <a:pt x="15140" y="6927"/>
                </a:lnTo>
                <a:lnTo>
                  <a:pt x="9670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gea4c5acc31_0_96"/>
          <p:cNvSpPr/>
          <p:nvPr/>
        </p:nvSpPr>
        <p:spPr>
          <a:xfrm>
            <a:off x="-150650" y="4089800"/>
            <a:ext cx="1089275" cy="460625"/>
          </a:xfrm>
          <a:custGeom>
            <a:rect b="b" l="l" r="r" t="t"/>
            <a:pathLst>
              <a:path extrusionOk="0" h="18425" w="43571">
                <a:moveTo>
                  <a:pt x="9672" y="1"/>
                </a:moveTo>
                <a:lnTo>
                  <a:pt x="0" y="3505"/>
                </a:lnTo>
                <a:lnTo>
                  <a:pt x="1382" y="7319"/>
                </a:lnTo>
                <a:lnTo>
                  <a:pt x="8303" y="4811"/>
                </a:lnTo>
                <a:lnTo>
                  <a:pt x="13771" y="11737"/>
                </a:lnTo>
                <a:lnTo>
                  <a:pt x="22065" y="8731"/>
                </a:lnTo>
                <a:lnTo>
                  <a:pt x="27533" y="15656"/>
                </a:lnTo>
                <a:lnTo>
                  <a:pt x="35828" y="12649"/>
                </a:lnTo>
                <a:lnTo>
                  <a:pt x="40387" y="18425"/>
                </a:lnTo>
                <a:lnTo>
                  <a:pt x="43571" y="15910"/>
                </a:lnTo>
                <a:lnTo>
                  <a:pt x="37197" y="7838"/>
                </a:lnTo>
                <a:lnTo>
                  <a:pt x="28901" y="10843"/>
                </a:lnTo>
                <a:lnTo>
                  <a:pt x="23435" y="3919"/>
                </a:lnTo>
                <a:lnTo>
                  <a:pt x="15141" y="6925"/>
                </a:lnTo>
                <a:lnTo>
                  <a:pt x="9672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9" name="Google Shape;659;gea4c5acc31_0_96"/>
          <p:cNvGrpSpPr/>
          <p:nvPr/>
        </p:nvGrpSpPr>
        <p:grpSpPr>
          <a:xfrm>
            <a:off x="2742475" y="2204450"/>
            <a:ext cx="761438" cy="760650"/>
            <a:chOff x="4785600" y="1823025"/>
            <a:chExt cx="761438" cy="760650"/>
          </a:xfrm>
        </p:grpSpPr>
        <p:sp>
          <p:nvSpPr>
            <p:cNvPr id="660" name="Google Shape;660;gea4c5acc31_0_96"/>
            <p:cNvSpPr/>
            <p:nvPr/>
          </p:nvSpPr>
          <p:spPr>
            <a:xfrm>
              <a:off x="4785600" y="1886775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gea4c5acc31_0_96"/>
            <p:cNvSpPr/>
            <p:nvPr/>
          </p:nvSpPr>
          <p:spPr>
            <a:xfrm>
              <a:off x="4850138" y="1823025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2" name="Google Shape;662;gea4c5acc31_0_96"/>
          <p:cNvSpPr txBox="1"/>
          <p:nvPr/>
        </p:nvSpPr>
        <p:spPr>
          <a:xfrm>
            <a:off x="2885975" y="2372375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id" sz="3600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03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63" name="Google Shape;663;gea4c5acc31_0_96"/>
          <p:cNvSpPr txBox="1"/>
          <p:nvPr/>
        </p:nvSpPr>
        <p:spPr>
          <a:xfrm>
            <a:off x="3582875" y="2358283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Video dan QnA Sejarah Himatif + Post Test Lisan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ea4c5acc31_0_164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gea4c5acc31_0_164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1.Kontrak CBS 2021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70" name="Google Shape;670;gea4c5acc31_0_164"/>
          <p:cNvSpPr txBox="1"/>
          <p:nvPr>
            <p:ph idx="1" type="body"/>
          </p:nvPr>
        </p:nvSpPr>
        <p:spPr>
          <a:xfrm>
            <a:off x="609525" y="2819800"/>
            <a:ext cx="79845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id" sz="20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Muatan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     Self Management	</a:t>
            </a:r>
            <a:b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        Peserta mematuhi kontrak yang telah disepakati.</a:t>
            </a:r>
            <a:endParaRPr sz="2000">
              <a:solidFill>
                <a:schemeClr val="dk1"/>
              </a:solidFill>
              <a:highlight>
                <a:srgbClr val="FEFEFE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71" name="Google Shape;671;gea4c5acc31_0_164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672" name="Google Shape;672;gea4c5acc31_0_16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3" name="Google Shape;673;gea4c5acc31_0_16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4" name="Google Shape;674;gea4c5acc31_0_16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5" name="Google Shape;675;gea4c5acc31_0_164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676" name="Google Shape;676;gea4c5acc31_0_164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gea4c5acc31_0_164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gea4c5acc31_0_164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gea4c5acc31_0_164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gea4c5acc31_0_164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1" name="Google Shape;681;gea4c5acc31_0_164"/>
          <p:cNvGrpSpPr/>
          <p:nvPr/>
        </p:nvGrpSpPr>
        <p:grpSpPr>
          <a:xfrm rot="1868784">
            <a:off x="3138372" y="1402643"/>
            <a:ext cx="853920" cy="779855"/>
            <a:chOff x="581250" y="4409089"/>
            <a:chExt cx="485405" cy="443325"/>
          </a:xfrm>
        </p:grpSpPr>
        <p:sp>
          <p:nvSpPr>
            <p:cNvPr id="682" name="Google Shape;682;gea4c5acc31_0_164"/>
            <p:cNvSpPr/>
            <p:nvPr/>
          </p:nvSpPr>
          <p:spPr>
            <a:xfrm>
              <a:off x="623355" y="4409089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gea4c5acc31_0_164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gea4c5acc31_0_164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gea4c5acc31_0_164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6" name="Google Shape;686;gea4c5acc31_0_164"/>
          <p:cNvGrpSpPr/>
          <p:nvPr/>
        </p:nvGrpSpPr>
        <p:grpSpPr>
          <a:xfrm>
            <a:off x="4273514" y="1343722"/>
            <a:ext cx="1060392" cy="1263594"/>
            <a:chOff x="1246775" y="910975"/>
            <a:chExt cx="439650" cy="523900"/>
          </a:xfrm>
        </p:grpSpPr>
        <p:sp>
          <p:nvSpPr>
            <p:cNvPr id="687" name="Google Shape;687;gea4c5acc31_0_164"/>
            <p:cNvSpPr/>
            <p:nvPr/>
          </p:nvSpPr>
          <p:spPr>
            <a:xfrm>
              <a:off x="1246775" y="970800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D5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gea4c5acc31_0_164"/>
            <p:cNvSpPr/>
            <p:nvPr/>
          </p:nvSpPr>
          <p:spPr>
            <a:xfrm>
              <a:off x="1307825" y="910975"/>
              <a:ext cx="378600" cy="464050"/>
            </a:xfrm>
            <a:custGeom>
              <a:rect b="b" l="l" r="r" t="t"/>
              <a:pathLst>
                <a:path extrusionOk="0" h="18562" w="15144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D5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gea4c5acc31_0_164"/>
            <p:cNvSpPr/>
            <p:nvPr/>
          </p:nvSpPr>
          <p:spPr>
            <a:xfrm>
              <a:off x="1602125" y="910975"/>
              <a:ext cx="84300" cy="84275"/>
            </a:xfrm>
            <a:custGeom>
              <a:rect b="b" l="l" r="r" t="t"/>
              <a:pathLst>
                <a:path extrusionOk="0" h="3371" w="3372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D5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0" name="Google Shape;690;gea4c5acc31_0_164"/>
          <p:cNvSpPr txBox="1"/>
          <p:nvPr>
            <p:ph idx="1" type="body"/>
          </p:nvPr>
        </p:nvSpPr>
        <p:spPr>
          <a:xfrm>
            <a:off x="3871425" y="2819800"/>
            <a:ext cx="42189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      	</a:t>
            </a:r>
            <a:r>
              <a:rPr lang="id" sz="20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Substansi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	   		 Disiplin	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"/>
          <p:cNvSpPr/>
          <p:nvPr/>
        </p:nvSpPr>
        <p:spPr>
          <a:xfrm>
            <a:off x="1593300" y="1518450"/>
            <a:ext cx="5957400" cy="2106600"/>
          </a:xfrm>
          <a:prstGeom prst="rect">
            <a:avLst/>
          </a:prstGeom>
          <a:noFill/>
          <a:ln cap="flat" cmpd="sng" w="38100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 txBox="1"/>
          <p:nvPr>
            <p:ph type="ctrTitle"/>
          </p:nvPr>
        </p:nvSpPr>
        <p:spPr>
          <a:xfrm>
            <a:off x="1123950" y="1916913"/>
            <a:ext cx="6896100" cy="9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d" sz="58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TUGAS CBS 2021</a:t>
            </a:r>
            <a:endParaRPr sz="58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5" name="Google Shape;125;p1"/>
          <p:cNvSpPr txBox="1"/>
          <p:nvPr>
            <p:ph idx="1" type="subTitle"/>
          </p:nvPr>
        </p:nvSpPr>
        <p:spPr>
          <a:xfrm>
            <a:off x="2321700" y="2681488"/>
            <a:ext cx="45006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2000">
                <a:solidFill>
                  <a:srgbClr val="393936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Sabtu , 4 September 2021</a:t>
            </a:r>
            <a:endParaRPr sz="2000">
              <a:solidFill>
                <a:srgbClr val="393936"/>
              </a:solidFill>
              <a:highlight>
                <a:srgbClr val="FEFEFE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6" name="Google Shape;126;p1"/>
          <p:cNvGrpSpPr/>
          <p:nvPr/>
        </p:nvGrpSpPr>
        <p:grpSpPr>
          <a:xfrm>
            <a:off x="3305400" y="168155"/>
            <a:ext cx="2533200" cy="905920"/>
            <a:chOff x="3305400" y="168155"/>
            <a:chExt cx="2533200" cy="905920"/>
          </a:xfrm>
        </p:grpSpPr>
        <p:pic>
          <p:nvPicPr>
            <p:cNvPr id="127" name="Google Shape;127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851904" y="172094"/>
              <a:ext cx="381200" cy="3803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8" name="Google Shape;128;p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381388" y="173273"/>
              <a:ext cx="381200" cy="3698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10882" y="168155"/>
              <a:ext cx="381199" cy="3800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Google Shape;130;p1"/>
            <p:cNvSpPr txBox="1"/>
            <p:nvPr/>
          </p:nvSpPr>
          <p:spPr>
            <a:xfrm>
              <a:off x="3305400" y="608475"/>
              <a:ext cx="2533200" cy="46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id" sz="14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 SEASON 2021</a:t>
              </a:r>
              <a:endParaRPr b="0" i="0" sz="14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131" name="Google Shape;131;p1"/>
          <p:cNvSpPr/>
          <p:nvPr/>
        </p:nvSpPr>
        <p:spPr>
          <a:xfrm>
            <a:off x="8506125" y="1541350"/>
            <a:ext cx="399740" cy="399740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"/>
          <p:cNvSpPr/>
          <p:nvPr/>
        </p:nvSpPr>
        <p:spPr>
          <a:xfrm>
            <a:off x="-707525" y="4344750"/>
            <a:ext cx="2366100" cy="2366100"/>
          </a:xfrm>
          <a:prstGeom prst="ellipse">
            <a:avLst/>
          </a:prstGeom>
          <a:noFill/>
          <a:ln cap="flat" cmpd="sng" w="38100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" name="Google Shape;134;p1"/>
          <p:cNvGrpSpPr/>
          <p:nvPr/>
        </p:nvGrpSpPr>
        <p:grpSpPr>
          <a:xfrm>
            <a:off x="-539450" y="3819300"/>
            <a:ext cx="1100375" cy="1123750"/>
            <a:chOff x="441625" y="885600"/>
            <a:chExt cx="1100375" cy="1123750"/>
          </a:xfrm>
        </p:grpSpPr>
        <p:sp>
          <p:nvSpPr>
            <p:cNvPr id="135" name="Google Shape;135;p1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" name="Google Shape;260;p1"/>
          <p:cNvGrpSpPr/>
          <p:nvPr/>
        </p:nvGrpSpPr>
        <p:grpSpPr>
          <a:xfrm>
            <a:off x="8626350" y="168138"/>
            <a:ext cx="1024200" cy="1024175"/>
            <a:chOff x="2817100" y="2404400"/>
            <a:chExt cx="1024200" cy="1024175"/>
          </a:xfrm>
        </p:grpSpPr>
        <p:sp>
          <p:nvSpPr>
            <p:cNvPr id="261" name="Google Shape;261;p1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ea4c5acc31_2_10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gea4c5acc31_2_10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2.VIdeo Dosen-TU + QUIZ WEB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97" name="Google Shape;697;gea4c5acc31_2_10"/>
          <p:cNvSpPr txBox="1"/>
          <p:nvPr>
            <p:ph idx="1" type="body"/>
          </p:nvPr>
        </p:nvSpPr>
        <p:spPr>
          <a:xfrm>
            <a:off x="609525" y="2819800"/>
            <a:ext cx="79845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id" sz="20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Muatan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     Social Awareness	</a:t>
            </a:r>
            <a:b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Peserta mengetahui pihak yang berhubungan dengan organisasi (Dosen, TU, dan lainnya)</a:t>
            </a:r>
            <a:endParaRPr sz="2000">
              <a:solidFill>
                <a:schemeClr val="dk1"/>
              </a:solidFill>
              <a:highlight>
                <a:srgbClr val="FEFEFE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98" name="Google Shape;698;gea4c5acc31_2_10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699" name="Google Shape;699;gea4c5acc31_2_1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0" name="Google Shape;700;gea4c5acc31_2_1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1" name="Google Shape;701;gea4c5acc31_2_1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2" name="Google Shape;702;gea4c5acc31_2_10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703" name="Google Shape;703;gea4c5acc31_2_10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gea4c5acc31_2_10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gea4c5acc31_2_10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gea4c5acc31_2_10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gea4c5acc31_2_10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8" name="Google Shape;708;gea4c5acc31_2_10"/>
          <p:cNvGrpSpPr/>
          <p:nvPr/>
        </p:nvGrpSpPr>
        <p:grpSpPr>
          <a:xfrm rot="1868784">
            <a:off x="3138372" y="1402643"/>
            <a:ext cx="853920" cy="779855"/>
            <a:chOff x="581250" y="4409089"/>
            <a:chExt cx="485405" cy="443325"/>
          </a:xfrm>
        </p:grpSpPr>
        <p:sp>
          <p:nvSpPr>
            <p:cNvPr id="709" name="Google Shape;709;gea4c5acc31_2_10"/>
            <p:cNvSpPr/>
            <p:nvPr/>
          </p:nvSpPr>
          <p:spPr>
            <a:xfrm>
              <a:off x="623355" y="4409089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gea4c5acc31_2_10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gea4c5acc31_2_10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gea4c5acc31_2_10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3" name="Google Shape;713;gea4c5acc31_2_10"/>
          <p:cNvSpPr txBox="1"/>
          <p:nvPr>
            <p:ph idx="1" type="body"/>
          </p:nvPr>
        </p:nvSpPr>
        <p:spPr>
          <a:xfrm>
            <a:off x="3871425" y="2819800"/>
            <a:ext cx="42189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      </a:t>
            </a:r>
            <a:r>
              <a:rPr lang="id" sz="22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Substansi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	Organizational Awareness	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14" name="Google Shape;714;gea4c5acc31_2_10"/>
          <p:cNvGrpSpPr/>
          <p:nvPr/>
        </p:nvGrpSpPr>
        <p:grpSpPr>
          <a:xfrm>
            <a:off x="4485824" y="1484844"/>
            <a:ext cx="826995" cy="1171385"/>
            <a:chOff x="4458929" y="1687606"/>
            <a:chExt cx="289210" cy="409647"/>
          </a:xfrm>
        </p:grpSpPr>
        <p:sp>
          <p:nvSpPr>
            <p:cNvPr id="715" name="Google Shape;715;gea4c5acc31_2_10"/>
            <p:cNvSpPr/>
            <p:nvPr/>
          </p:nvSpPr>
          <p:spPr>
            <a:xfrm>
              <a:off x="4458929" y="1690577"/>
              <a:ext cx="36030" cy="406676"/>
            </a:xfrm>
            <a:custGeom>
              <a:rect b="b" l="l" r="r" t="t"/>
              <a:pathLst>
                <a:path extrusionOk="0" h="20125" w="1783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D5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gea4c5acc31_2_10"/>
            <p:cNvSpPr/>
            <p:nvPr/>
          </p:nvSpPr>
          <p:spPr>
            <a:xfrm>
              <a:off x="4505305" y="1687606"/>
              <a:ext cx="242834" cy="185586"/>
            </a:xfrm>
            <a:custGeom>
              <a:rect b="b" l="l" r="r" t="t"/>
              <a:pathLst>
                <a:path extrusionOk="0" h="9184" w="12017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D5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ea4c5acc31_2_36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gea4c5acc31_2_36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3.VIDEO &amp; QnA SEJARAH HIMATIF + POST TEST LISAN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23" name="Google Shape;723;gea4c5acc31_2_36"/>
          <p:cNvSpPr txBox="1"/>
          <p:nvPr>
            <p:ph idx="1" type="body"/>
          </p:nvPr>
        </p:nvSpPr>
        <p:spPr>
          <a:xfrm>
            <a:off x="609525" y="2819800"/>
            <a:ext cx="79845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id" sz="20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Muatan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     		Himatif	</a:t>
            </a:r>
            <a:b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      Peserta mengetahui sejarah pembentukan Himatif.</a:t>
            </a:r>
            <a:endParaRPr sz="2000">
              <a:solidFill>
                <a:schemeClr val="dk1"/>
              </a:solidFill>
              <a:highlight>
                <a:srgbClr val="FEFEFE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24" name="Google Shape;724;gea4c5acc31_2_36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725" name="Google Shape;725;gea4c5acc31_2_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6" name="Google Shape;726;gea4c5acc31_2_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7" name="Google Shape;727;gea4c5acc31_2_3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8" name="Google Shape;728;gea4c5acc31_2_36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729" name="Google Shape;729;gea4c5acc31_2_36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gea4c5acc31_2_36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gea4c5acc31_2_36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gea4c5acc31_2_36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gea4c5acc31_2_36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4" name="Google Shape;734;gea4c5acc31_2_36"/>
          <p:cNvGrpSpPr/>
          <p:nvPr/>
        </p:nvGrpSpPr>
        <p:grpSpPr>
          <a:xfrm rot="1868784">
            <a:off x="3138372" y="1402643"/>
            <a:ext cx="853920" cy="779855"/>
            <a:chOff x="581250" y="4409089"/>
            <a:chExt cx="485405" cy="443325"/>
          </a:xfrm>
        </p:grpSpPr>
        <p:sp>
          <p:nvSpPr>
            <p:cNvPr id="735" name="Google Shape;735;gea4c5acc31_2_36"/>
            <p:cNvSpPr/>
            <p:nvPr/>
          </p:nvSpPr>
          <p:spPr>
            <a:xfrm>
              <a:off x="623355" y="4409089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gea4c5acc31_2_36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gea4c5acc31_2_36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gea4c5acc31_2_36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9" name="Google Shape;739;gea4c5acc31_2_36"/>
          <p:cNvSpPr txBox="1"/>
          <p:nvPr>
            <p:ph idx="1" type="body"/>
          </p:nvPr>
        </p:nvSpPr>
        <p:spPr>
          <a:xfrm>
            <a:off x="3871425" y="2819800"/>
            <a:ext cx="42189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      </a:t>
            </a:r>
            <a:r>
              <a:rPr lang="id" sz="20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Substansi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	   	   Sejarah Himatif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40" name="Google Shape;740;gea4c5acc31_2_36"/>
          <p:cNvGrpSpPr/>
          <p:nvPr/>
        </p:nvGrpSpPr>
        <p:grpSpPr>
          <a:xfrm>
            <a:off x="4394949" y="1389831"/>
            <a:ext cx="826995" cy="1171385"/>
            <a:chOff x="4458929" y="1687606"/>
            <a:chExt cx="289210" cy="409647"/>
          </a:xfrm>
        </p:grpSpPr>
        <p:sp>
          <p:nvSpPr>
            <p:cNvPr id="741" name="Google Shape;741;gea4c5acc31_2_36"/>
            <p:cNvSpPr/>
            <p:nvPr/>
          </p:nvSpPr>
          <p:spPr>
            <a:xfrm>
              <a:off x="4458929" y="1690577"/>
              <a:ext cx="36030" cy="406676"/>
            </a:xfrm>
            <a:custGeom>
              <a:rect b="b" l="l" r="r" t="t"/>
              <a:pathLst>
                <a:path extrusionOk="0" h="20125" w="1783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D5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gea4c5acc31_2_36"/>
            <p:cNvSpPr/>
            <p:nvPr/>
          </p:nvSpPr>
          <p:spPr>
            <a:xfrm>
              <a:off x="4505305" y="1687606"/>
              <a:ext cx="242834" cy="185586"/>
            </a:xfrm>
            <a:custGeom>
              <a:rect b="b" l="l" r="r" t="t"/>
              <a:pathLst>
                <a:path extrusionOk="0" h="9184" w="12017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D5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ea4c5acc31_2_62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gea4c5acc31_2_62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4</a:t>
            </a: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.Bonding CBS 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49" name="Google Shape;749;gea4c5acc31_2_62"/>
          <p:cNvSpPr txBox="1"/>
          <p:nvPr>
            <p:ph idx="1" type="body"/>
          </p:nvPr>
        </p:nvSpPr>
        <p:spPr>
          <a:xfrm>
            <a:off x="609525" y="2819800"/>
            <a:ext cx="79845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id" sz="20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Muatan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     		     -	</a:t>
            </a:r>
            <a:b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Peserta mempererat hubungan dan juga saling mengenali satu sama lain.</a:t>
            </a:r>
            <a:endParaRPr sz="2000">
              <a:solidFill>
                <a:schemeClr val="dk1"/>
              </a:solidFill>
              <a:highlight>
                <a:srgbClr val="FEFEFE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50" name="Google Shape;750;gea4c5acc31_2_62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751" name="Google Shape;751;gea4c5acc31_2_6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2" name="Google Shape;752;gea4c5acc31_2_6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3" name="Google Shape;753;gea4c5acc31_2_6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4" name="Google Shape;754;gea4c5acc31_2_62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755" name="Google Shape;755;gea4c5acc31_2_62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gea4c5acc31_2_62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gea4c5acc31_2_62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gea4c5acc31_2_62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gea4c5acc31_2_62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60" name="Google Shape;760;gea4c5acc31_2_62"/>
          <p:cNvGrpSpPr/>
          <p:nvPr/>
        </p:nvGrpSpPr>
        <p:grpSpPr>
          <a:xfrm rot="1868784">
            <a:off x="3138372" y="1402643"/>
            <a:ext cx="853920" cy="779855"/>
            <a:chOff x="581250" y="4409089"/>
            <a:chExt cx="485405" cy="443325"/>
          </a:xfrm>
        </p:grpSpPr>
        <p:sp>
          <p:nvSpPr>
            <p:cNvPr id="761" name="Google Shape;761;gea4c5acc31_2_62"/>
            <p:cNvSpPr/>
            <p:nvPr/>
          </p:nvSpPr>
          <p:spPr>
            <a:xfrm>
              <a:off x="623355" y="4409089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gea4c5acc31_2_62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gea4c5acc31_2_62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gea4c5acc31_2_62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5" name="Google Shape;765;gea4c5acc31_2_62"/>
          <p:cNvSpPr txBox="1"/>
          <p:nvPr>
            <p:ph idx="1" type="body"/>
          </p:nvPr>
        </p:nvSpPr>
        <p:spPr>
          <a:xfrm>
            <a:off x="3871425" y="2819800"/>
            <a:ext cx="42189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      </a:t>
            </a:r>
            <a:r>
              <a:rPr lang="id" sz="20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Substansi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	   		      -	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6" name="Google Shape;766;gea4c5acc31_2_62"/>
          <p:cNvSpPr/>
          <p:nvPr/>
        </p:nvSpPr>
        <p:spPr>
          <a:xfrm>
            <a:off x="4226775" y="1343726"/>
            <a:ext cx="1001151" cy="100115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D5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ea4c5acc31_2_88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gea4c5acc31_2_88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5.PErkenalan Keluarga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73" name="Google Shape;773;gea4c5acc31_2_88"/>
          <p:cNvSpPr txBox="1"/>
          <p:nvPr>
            <p:ph idx="1" type="body"/>
          </p:nvPr>
        </p:nvSpPr>
        <p:spPr>
          <a:xfrm>
            <a:off x="609525" y="2819800"/>
            <a:ext cx="79845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id" sz="20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Muatan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     Social Awareness	</a:t>
            </a:r>
            <a:b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      Peserta mampu beradaptasi dengan anggota Himatif..</a:t>
            </a:r>
            <a:endParaRPr sz="2000">
              <a:solidFill>
                <a:schemeClr val="dk1"/>
              </a:solidFill>
              <a:highlight>
                <a:srgbClr val="FEFEFE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74" name="Google Shape;774;gea4c5acc31_2_88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775" name="Google Shape;775;gea4c5acc31_2_8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6" name="Google Shape;776;gea4c5acc31_2_8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7" name="Google Shape;777;gea4c5acc31_2_8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8" name="Google Shape;778;gea4c5acc31_2_88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779" name="Google Shape;779;gea4c5acc31_2_88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gea4c5acc31_2_88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gea4c5acc31_2_88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gea4c5acc31_2_88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gea4c5acc31_2_88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4" name="Google Shape;784;gea4c5acc31_2_88"/>
          <p:cNvGrpSpPr/>
          <p:nvPr/>
        </p:nvGrpSpPr>
        <p:grpSpPr>
          <a:xfrm rot="1868784">
            <a:off x="3138372" y="1402643"/>
            <a:ext cx="853920" cy="779855"/>
            <a:chOff x="581250" y="4409089"/>
            <a:chExt cx="485405" cy="443325"/>
          </a:xfrm>
        </p:grpSpPr>
        <p:sp>
          <p:nvSpPr>
            <p:cNvPr id="785" name="Google Shape;785;gea4c5acc31_2_88"/>
            <p:cNvSpPr/>
            <p:nvPr/>
          </p:nvSpPr>
          <p:spPr>
            <a:xfrm>
              <a:off x="623355" y="4409089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gea4c5acc31_2_88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gea4c5acc31_2_88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gea4c5acc31_2_88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9" name="Google Shape;789;gea4c5acc31_2_88"/>
          <p:cNvSpPr txBox="1"/>
          <p:nvPr>
            <p:ph idx="1" type="body"/>
          </p:nvPr>
        </p:nvSpPr>
        <p:spPr>
          <a:xfrm>
            <a:off x="3871425" y="2819800"/>
            <a:ext cx="42189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      </a:t>
            </a:r>
            <a:r>
              <a:rPr lang="id" sz="2000">
                <a:solidFill>
                  <a:schemeClr val="dk1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Substansi</a:t>
            </a: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			      Organizational Awareness			</a:t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0" name="Google Shape;790;gea4c5acc31_2_88"/>
          <p:cNvSpPr/>
          <p:nvPr/>
        </p:nvSpPr>
        <p:spPr>
          <a:xfrm>
            <a:off x="4253774" y="1365801"/>
            <a:ext cx="1156689" cy="1219438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D5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ea4c5acc31_0_180"/>
          <p:cNvSpPr txBox="1"/>
          <p:nvPr>
            <p:ph type="title"/>
          </p:nvPr>
        </p:nvSpPr>
        <p:spPr>
          <a:xfrm>
            <a:off x="1454225" y="1342975"/>
            <a:ext cx="69429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id" sz="72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CLASSROOM CBS 2021  </a:t>
            </a:r>
            <a:endParaRPr sz="72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id" sz="72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				</a:t>
            </a:r>
            <a:r>
              <a:rPr lang="id" sz="72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4ipgtv5</a:t>
            </a:r>
            <a:endParaRPr sz="72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796" name="Google Shape;796;gea4c5acc31_0_180"/>
          <p:cNvGrpSpPr/>
          <p:nvPr/>
        </p:nvGrpSpPr>
        <p:grpSpPr>
          <a:xfrm>
            <a:off x="8728164" y="560795"/>
            <a:ext cx="1302294" cy="1329958"/>
            <a:chOff x="441625" y="885600"/>
            <a:chExt cx="1100375" cy="1123750"/>
          </a:xfrm>
        </p:grpSpPr>
        <p:sp>
          <p:nvSpPr>
            <p:cNvPr id="797" name="Google Shape;797;gea4c5acc31_0_18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gea4c5acc31_0_18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gea4c5acc31_0_18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gea4c5acc31_0_18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gea4c5acc31_0_18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gea4c5acc31_0_18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gea4c5acc31_0_18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gea4c5acc31_0_18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gea4c5acc31_0_18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gea4c5acc31_0_18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gea4c5acc31_0_18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gea4c5acc31_0_18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gea4c5acc31_0_18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gea4c5acc31_0_18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gea4c5acc31_0_18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gea4c5acc31_0_18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gea4c5acc31_0_18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gea4c5acc31_0_18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gea4c5acc31_0_18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gea4c5acc31_0_18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gea4c5acc31_0_18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gea4c5acc31_0_18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gea4c5acc31_0_18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gea4c5acc31_0_18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gea4c5acc31_0_18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gea4c5acc31_0_18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gea4c5acc31_0_18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gea4c5acc31_0_18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gea4c5acc31_0_18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gea4c5acc31_0_18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gea4c5acc31_0_18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gea4c5acc31_0_18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gea4c5acc31_0_18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gea4c5acc31_0_18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gea4c5acc31_0_18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gea4c5acc31_0_18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gea4c5acc31_0_18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gea4c5acc31_0_18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gea4c5acc31_0_18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gea4c5acc31_0_18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gea4c5acc31_0_18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gea4c5acc31_0_18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gea4c5acc31_0_18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gea4c5acc31_0_18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gea4c5acc31_0_18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gea4c5acc31_0_18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gea4c5acc31_0_18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gea4c5acc31_0_18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gea4c5acc31_0_18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gea4c5acc31_0_18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gea4c5acc31_0_18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gea4c5acc31_0_18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gea4c5acc31_0_18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gea4c5acc31_0_18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gea4c5acc31_0_18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gea4c5acc31_0_18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gea4c5acc31_0_18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gea4c5acc31_0_18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gea4c5acc31_0_18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gea4c5acc31_0_18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gea4c5acc31_0_18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gea4c5acc31_0_18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gea4c5acc31_0_18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gea4c5acc31_0_18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gea4c5acc31_0_18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gea4c5acc31_0_18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gea4c5acc31_0_18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gea4c5acc31_0_18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gea4c5acc31_0_18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gea4c5acc31_0_18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gea4c5acc31_0_18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gea4c5acc31_0_18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gea4c5acc31_0_18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gea4c5acc31_0_18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gea4c5acc31_0_18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gea4c5acc31_0_18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gea4c5acc31_0_18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gea4c5acc31_0_18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gea4c5acc31_0_18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gea4c5acc31_0_18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gea4c5acc31_0_18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gea4c5acc31_0_18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gea4c5acc31_0_18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gea4c5acc31_0_18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gea4c5acc31_0_18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gea4c5acc31_0_18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gea4c5acc31_0_18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gea4c5acc31_0_18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gea4c5acc31_0_18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gea4c5acc31_0_18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gea4c5acc31_0_18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gea4c5acc31_0_18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gea4c5acc31_0_18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gea4c5acc31_0_18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gea4c5acc31_0_18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gea4c5acc31_0_18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gea4c5acc31_0_18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gea4c5acc31_0_18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gea4c5acc31_0_18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gea4c5acc31_0_18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gea4c5acc31_0_18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gea4c5acc31_0_18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gea4c5acc31_0_18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gea4c5acc31_0_18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gea4c5acc31_0_18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gea4c5acc31_0_18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gea4c5acc31_0_18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gea4c5acc31_0_18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gea4c5acc31_0_18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gea4c5acc31_0_18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gea4c5acc31_0_18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gea4c5acc31_0_18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gea4c5acc31_0_18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gea4c5acc31_0_18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gea4c5acc31_0_18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gea4c5acc31_0_18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gea4c5acc31_0_18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gea4c5acc31_0_18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gea4c5acc31_0_18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gea4c5acc31_0_18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gea4c5acc31_0_18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gea4c5acc31_0_18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gea4c5acc31_0_18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gea4c5acc31_0_18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gea4c5acc31_0_18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2" name="Google Shape;922;gea4c5acc31_0_180"/>
          <p:cNvGrpSpPr/>
          <p:nvPr/>
        </p:nvGrpSpPr>
        <p:grpSpPr>
          <a:xfrm>
            <a:off x="5867989" y="-1005540"/>
            <a:ext cx="1939231" cy="1939231"/>
            <a:chOff x="238125" y="2189800"/>
            <a:chExt cx="1119325" cy="1119325"/>
          </a:xfrm>
        </p:grpSpPr>
        <p:sp>
          <p:nvSpPr>
            <p:cNvPr id="923" name="Google Shape;923;gea4c5acc31_0_180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gea4c5acc31_0_180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gea4c5acc31_0_180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gea4c5acc31_0_180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gea4c5acc31_0_180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gea4c5acc31_0_180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gea4c5acc31_0_180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gea4c5acc31_0_180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gea4c5acc31_0_180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gea4c5acc31_0_180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gea4c5acc31_0_180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gea4c5acc31_0_180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5" name="Google Shape;935;gea4c5acc31_0_180"/>
          <p:cNvGrpSpPr/>
          <p:nvPr/>
        </p:nvGrpSpPr>
        <p:grpSpPr>
          <a:xfrm>
            <a:off x="6239202" y="4365695"/>
            <a:ext cx="1302294" cy="1329958"/>
            <a:chOff x="441625" y="885600"/>
            <a:chExt cx="1100375" cy="1123750"/>
          </a:xfrm>
        </p:grpSpPr>
        <p:sp>
          <p:nvSpPr>
            <p:cNvPr id="936" name="Google Shape;936;gea4c5acc31_0_18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gea4c5acc31_0_18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gea4c5acc31_0_18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gea4c5acc31_0_18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gea4c5acc31_0_18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gea4c5acc31_0_18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gea4c5acc31_0_18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gea4c5acc31_0_18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gea4c5acc31_0_18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gea4c5acc31_0_18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gea4c5acc31_0_18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gea4c5acc31_0_18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gea4c5acc31_0_18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gea4c5acc31_0_18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gea4c5acc31_0_18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gea4c5acc31_0_18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gea4c5acc31_0_18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gea4c5acc31_0_18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gea4c5acc31_0_18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gea4c5acc31_0_18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gea4c5acc31_0_18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gea4c5acc31_0_18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gea4c5acc31_0_18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gea4c5acc31_0_18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gea4c5acc31_0_18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gea4c5acc31_0_18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gea4c5acc31_0_18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gea4c5acc31_0_18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gea4c5acc31_0_18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gea4c5acc31_0_18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gea4c5acc31_0_18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gea4c5acc31_0_18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gea4c5acc31_0_18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gea4c5acc31_0_18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gea4c5acc31_0_18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gea4c5acc31_0_18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gea4c5acc31_0_18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gea4c5acc31_0_18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gea4c5acc31_0_18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gea4c5acc31_0_18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gea4c5acc31_0_18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gea4c5acc31_0_18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gea4c5acc31_0_18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gea4c5acc31_0_18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gea4c5acc31_0_18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gea4c5acc31_0_18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gea4c5acc31_0_18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gea4c5acc31_0_18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gea4c5acc31_0_18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gea4c5acc31_0_18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gea4c5acc31_0_18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gea4c5acc31_0_18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gea4c5acc31_0_18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gea4c5acc31_0_18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gea4c5acc31_0_18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gea4c5acc31_0_18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gea4c5acc31_0_18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gea4c5acc31_0_18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gea4c5acc31_0_18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gea4c5acc31_0_18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gea4c5acc31_0_18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gea4c5acc31_0_18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gea4c5acc31_0_18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gea4c5acc31_0_18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gea4c5acc31_0_18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gea4c5acc31_0_18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gea4c5acc31_0_18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gea4c5acc31_0_18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gea4c5acc31_0_18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gea4c5acc31_0_18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gea4c5acc31_0_18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gea4c5acc31_0_18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gea4c5acc31_0_18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gea4c5acc31_0_18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gea4c5acc31_0_18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gea4c5acc31_0_18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gea4c5acc31_0_18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gea4c5acc31_0_18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gea4c5acc31_0_18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gea4c5acc31_0_18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gea4c5acc31_0_18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gea4c5acc31_0_18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gea4c5acc31_0_18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gea4c5acc31_0_18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gea4c5acc31_0_18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gea4c5acc31_0_18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gea4c5acc31_0_18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gea4c5acc31_0_18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gea4c5acc31_0_18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gea4c5acc31_0_18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gea4c5acc31_0_18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gea4c5acc31_0_18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gea4c5acc31_0_18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gea4c5acc31_0_18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gea4c5acc31_0_18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gea4c5acc31_0_18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gea4c5acc31_0_18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gea4c5acc31_0_18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gea4c5acc31_0_18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gea4c5acc31_0_18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gea4c5acc31_0_18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gea4c5acc31_0_18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gea4c5acc31_0_18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gea4c5acc31_0_18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gea4c5acc31_0_18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gea4c5acc31_0_18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gea4c5acc31_0_18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gea4c5acc31_0_18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gea4c5acc31_0_18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gea4c5acc31_0_18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gea4c5acc31_0_18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gea4c5acc31_0_18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gea4c5acc31_0_18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gea4c5acc31_0_18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gea4c5acc31_0_18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gea4c5acc31_0_18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gea4c5acc31_0_18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gea4c5acc31_0_18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gea4c5acc31_0_18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gea4c5acc31_0_18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gea4c5acc31_0_18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gea4c5acc31_0_18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gea4c5acc31_0_18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gea4c5acc31_0_18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gea4c5acc31_0_18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1" name="Google Shape;1061;gea4c5acc31_0_180"/>
          <p:cNvSpPr/>
          <p:nvPr/>
        </p:nvSpPr>
        <p:spPr>
          <a:xfrm>
            <a:off x="957875" y="35049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Google Shape;1062;gea4c5acc31_0_180"/>
          <p:cNvSpPr/>
          <p:nvPr/>
        </p:nvSpPr>
        <p:spPr>
          <a:xfrm>
            <a:off x="4081125" y="-18427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" name="Google Shape;1063;gea4c5acc31_0_180"/>
          <p:cNvSpPr/>
          <p:nvPr/>
        </p:nvSpPr>
        <p:spPr>
          <a:xfrm>
            <a:off x="1853225" y="4085948"/>
            <a:ext cx="527138" cy="52710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4" name="Google Shape;1064;gea4c5acc31_0_180"/>
          <p:cNvGrpSpPr/>
          <p:nvPr/>
        </p:nvGrpSpPr>
        <p:grpSpPr>
          <a:xfrm>
            <a:off x="-246837" y="829650"/>
            <a:ext cx="1204723" cy="1254910"/>
            <a:chOff x="7421838" y="4540088"/>
            <a:chExt cx="1204723" cy="1254910"/>
          </a:xfrm>
        </p:grpSpPr>
        <p:sp>
          <p:nvSpPr>
            <p:cNvPr id="1065" name="Google Shape;1065;gea4c5acc31_0_180"/>
            <p:cNvSpPr/>
            <p:nvPr/>
          </p:nvSpPr>
          <p:spPr>
            <a:xfrm>
              <a:off x="7621475" y="4795750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gea4c5acc31_0_180"/>
            <p:cNvSpPr/>
            <p:nvPr/>
          </p:nvSpPr>
          <p:spPr>
            <a:xfrm>
              <a:off x="7556775" y="4706775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gea4c5acc31_0_180"/>
            <p:cNvSpPr/>
            <p:nvPr/>
          </p:nvSpPr>
          <p:spPr>
            <a:xfrm>
              <a:off x="7486538" y="4629063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gea4c5acc31_0_180"/>
            <p:cNvSpPr/>
            <p:nvPr/>
          </p:nvSpPr>
          <p:spPr>
            <a:xfrm>
              <a:off x="7421838" y="4540088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9" name="Google Shape;1069;gea4c5acc31_0_180"/>
          <p:cNvSpPr/>
          <p:nvPr/>
        </p:nvSpPr>
        <p:spPr>
          <a:xfrm>
            <a:off x="7615175" y="15037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ea4c5acc31_6_5"/>
          <p:cNvSpPr txBox="1"/>
          <p:nvPr>
            <p:ph type="title"/>
          </p:nvPr>
        </p:nvSpPr>
        <p:spPr>
          <a:xfrm>
            <a:off x="3016650" y="1803100"/>
            <a:ext cx="36897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id" sz="72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ANY QUESTIONS?</a:t>
            </a:r>
            <a:endParaRPr sz="72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075" name="Google Shape;1075;gea4c5acc31_6_5"/>
          <p:cNvGrpSpPr/>
          <p:nvPr/>
        </p:nvGrpSpPr>
        <p:grpSpPr>
          <a:xfrm>
            <a:off x="8728164" y="560795"/>
            <a:ext cx="1302294" cy="1329958"/>
            <a:chOff x="441625" y="885600"/>
            <a:chExt cx="1100375" cy="1123750"/>
          </a:xfrm>
        </p:grpSpPr>
        <p:sp>
          <p:nvSpPr>
            <p:cNvPr id="1076" name="Google Shape;1076;gea4c5acc31_6_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gea4c5acc31_6_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gea4c5acc31_6_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gea4c5acc31_6_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gea4c5acc31_6_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gea4c5acc31_6_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gea4c5acc31_6_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gea4c5acc31_6_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gea4c5acc31_6_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gea4c5acc31_6_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gea4c5acc31_6_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gea4c5acc31_6_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gea4c5acc31_6_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gea4c5acc31_6_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gea4c5acc31_6_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gea4c5acc31_6_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gea4c5acc31_6_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gea4c5acc31_6_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gea4c5acc31_6_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gea4c5acc31_6_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gea4c5acc31_6_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gea4c5acc31_6_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gea4c5acc31_6_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gea4c5acc31_6_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gea4c5acc31_6_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gea4c5acc31_6_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gea4c5acc31_6_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gea4c5acc31_6_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gea4c5acc31_6_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gea4c5acc31_6_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gea4c5acc31_6_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gea4c5acc31_6_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gea4c5acc31_6_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gea4c5acc31_6_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gea4c5acc31_6_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gea4c5acc31_6_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gea4c5acc31_6_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gea4c5acc31_6_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gea4c5acc31_6_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gea4c5acc31_6_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gea4c5acc31_6_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gea4c5acc31_6_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gea4c5acc31_6_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gea4c5acc31_6_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gea4c5acc31_6_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gea4c5acc31_6_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gea4c5acc31_6_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gea4c5acc31_6_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gea4c5acc31_6_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gea4c5acc31_6_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gea4c5acc31_6_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gea4c5acc31_6_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gea4c5acc31_6_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gea4c5acc31_6_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gea4c5acc31_6_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gea4c5acc31_6_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gea4c5acc31_6_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gea4c5acc31_6_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gea4c5acc31_6_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gea4c5acc31_6_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gea4c5acc31_6_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gea4c5acc31_6_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gea4c5acc31_6_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gea4c5acc31_6_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gea4c5acc31_6_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gea4c5acc31_6_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gea4c5acc31_6_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gea4c5acc31_6_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gea4c5acc31_6_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gea4c5acc31_6_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gea4c5acc31_6_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gea4c5acc31_6_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gea4c5acc31_6_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gea4c5acc31_6_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gea4c5acc31_6_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gea4c5acc31_6_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gea4c5acc31_6_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gea4c5acc31_6_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gea4c5acc31_6_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gea4c5acc31_6_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gea4c5acc31_6_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gea4c5acc31_6_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gea4c5acc31_6_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gea4c5acc31_6_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gea4c5acc31_6_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gea4c5acc31_6_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gea4c5acc31_6_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gea4c5acc31_6_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gea4c5acc31_6_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gea4c5acc31_6_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gea4c5acc31_6_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gea4c5acc31_6_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gea4c5acc31_6_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gea4c5acc31_6_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gea4c5acc31_6_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gea4c5acc31_6_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gea4c5acc31_6_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gea4c5acc31_6_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gea4c5acc31_6_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gea4c5acc31_6_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gea4c5acc31_6_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gea4c5acc31_6_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gea4c5acc31_6_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gea4c5acc31_6_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gea4c5acc31_6_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gea4c5acc31_6_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gea4c5acc31_6_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gea4c5acc31_6_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gea4c5acc31_6_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gea4c5acc31_6_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gea4c5acc31_6_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gea4c5acc31_6_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gea4c5acc31_6_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gea4c5acc31_6_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gea4c5acc31_6_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gea4c5acc31_6_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gea4c5acc31_6_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gea4c5acc31_6_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gea4c5acc31_6_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gea4c5acc31_6_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gea4c5acc31_6_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gea4c5acc31_6_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gea4c5acc31_6_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gea4c5acc31_6_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gea4c5acc31_6_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1" name="Google Shape;1201;gea4c5acc31_6_5"/>
          <p:cNvGrpSpPr/>
          <p:nvPr/>
        </p:nvGrpSpPr>
        <p:grpSpPr>
          <a:xfrm>
            <a:off x="5867989" y="-1005540"/>
            <a:ext cx="1939231" cy="1939231"/>
            <a:chOff x="238125" y="2189800"/>
            <a:chExt cx="1119325" cy="1119325"/>
          </a:xfrm>
        </p:grpSpPr>
        <p:sp>
          <p:nvSpPr>
            <p:cNvPr id="1202" name="Google Shape;1202;gea4c5acc31_6_5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gea4c5acc31_6_5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gea4c5acc31_6_5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gea4c5acc31_6_5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gea4c5acc31_6_5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gea4c5acc31_6_5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gea4c5acc31_6_5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gea4c5acc31_6_5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gea4c5acc31_6_5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gea4c5acc31_6_5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gea4c5acc31_6_5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gea4c5acc31_6_5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4" name="Google Shape;1214;gea4c5acc31_6_5"/>
          <p:cNvGrpSpPr/>
          <p:nvPr/>
        </p:nvGrpSpPr>
        <p:grpSpPr>
          <a:xfrm>
            <a:off x="6239202" y="4365695"/>
            <a:ext cx="1302294" cy="1329958"/>
            <a:chOff x="441625" y="885600"/>
            <a:chExt cx="1100375" cy="1123750"/>
          </a:xfrm>
        </p:grpSpPr>
        <p:sp>
          <p:nvSpPr>
            <p:cNvPr id="1215" name="Google Shape;1215;gea4c5acc31_6_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gea4c5acc31_6_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gea4c5acc31_6_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gea4c5acc31_6_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gea4c5acc31_6_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gea4c5acc31_6_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gea4c5acc31_6_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gea4c5acc31_6_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gea4c5acc31_6_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gea4c5acc31_6_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gea4c5acc31_6_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gea4c5acc31_6_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gea4c5acc31_6_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gea4c5acc31_6_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gea4c5acc31_6_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gea4c5acc31_6_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gea4c5acc31_6_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gea4c5acc31_6_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gea4c5acc31_6_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gea4c5acc31_6_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gea4c5acc31_6_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gea4c5acc31_6_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gea4c5acc31_6_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gea4c5acc31_6_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gea4c5acc31_6_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gea4c5acc31_6_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gea4c5acc31_6_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gea4c5acc31_6_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gea4c5acc31_6_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gea4c5acc31_6_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gea4c5acc31_6_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gea4c5acc31_6_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gea4c5acc31_6_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gea4c5acc31_6_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gea4c5acc31_6_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gea4c5acc31_6_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gea4c5acc31_6_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gea4c5acc31_6_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gea4c5acc31_6_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gea4c5acc31_6_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gea4c5acc31_6_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gea4c5acc31_6_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gea4c5acc31_6_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gea4c5acc31_6_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gea4c5acc31_6_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gea4c5acc31_6_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gea4c5acc31_6_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gea4c5acc31_6_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gea4c5acc31_6_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gea4c5acc31_6_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gea4c5acc31_6_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gea4c5acc31_6_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gea4c5acc31_6_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gea4c5acc31_6_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gea4c5acc31_6_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gea4c5acc31_6_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gea4c5acc31_6_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gea4c5acc31_6_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gea4c5acc31_6_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gea4c5acc31_6_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gea4c5acc31_6_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gea4c5acc31_6_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gea4c5acc31_6_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gea4c5acc31_6_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gea4c5acc31_6_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gea4c5acc31_6_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gea4c5acc31_6_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gea4c5acc31_6_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gea4c5acc31_6_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gea4c5acc31_6_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gea4c5acc31_6_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gea4c5acc31_6_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gea4c5acc31_6_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gea4c5acc31_6_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gea4c5acc31_6_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gea4c5acc31_6_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gea4c5acc31_6_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gea4c5acc31_6_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gea4c5acc31_6_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gea4c5acc31_6_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gea4c5acc31_6_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gea4c5acc31_6_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gea4c5acc31_6_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gea4c5acc31_6_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gea4c5acc31_6_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gea4c5acc31_6_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gea4c5acc31_6_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gea4c5acc31_6_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gea4c5acc31_6_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gea4c5acc31_6_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gea4c5acc31_6_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gea4c5acc31_6_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gea4c5acc31_6_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gea4c5acc31_6_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gea4c5acc31_6_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gea4c5acc31_6_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gea4c5acc31_6_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gea4c5acc31_6_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gea4c5acc31_6_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gea4c5acc31_6_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gea4c5acc31_6_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gea4c5acc31_6_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gea4c5acc31_6_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gea4c5acc31_6_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gea4c5acc31_6_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gea4c5acc31_6_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gea4c5acc31_6_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gea4c5acc31_6_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gea4c5acc31_6_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gea4c5acc31_6_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gea4c5acc31_6_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gea4c5acc31_6_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gea4c5acc31_6_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gea4c5acc31_6_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gea4c5acc31_6_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gea4c5acc31_6_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gea4c5acc31_6_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gea4c5acc31_6_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gea4c5acc31_6_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gea4c5acc31_6_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gea4c5acc31_6_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gea4c5acc31_6_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gea4c5acc31_6_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gea4c5acc31_6_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gea4c5acc31_6_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0" name="Google Shape;1340;gea4c5acc31_6_5"/>
          <p:cNvSpPr/>
          <p:nvPr/>
        </p:nvSpPr>
        <p:spPr>
          <a:xfrm>
            <a:off x="957875" y="35049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1" name="Google Shape;1341;gea4c5acc31_6_5"/>
          <p:cNvSpPr/>
          <p:nvPr/>
        </p:nvSpPr>
        <p:spPr>
          <a:xfrm>
            <a:off x="4081125" y="-18427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2" name="Google Shape;1342;gea4c5acc31_6_5"/>
          <p:cNvSpPr/>
          <p:nvPr/>
        </p:nvSpPr>
        <p:spPr>
          <a:xfrm>
            <a:off x="1853225" y="4085948"/>
            <a:ext cx="527138" cy="52710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3" name="Google Shape;1343;gea4c5acc31_6_5"/>
          <p:cNvGrpSpPr/>
          <p:nvPr/>
        </p:nvGrpSpPr>
        <p:grpSpPr>
          <a:xfrm>
            <a:off x="-246837" y="829650"/>
            <a:ext cx="1204723" cy="1254910"/>
            <a:chOff x="7421838" y="4540088"/>
            <a:chExt cx="1204723" cy="1254910"/>
          </a:xfrm>
        </p:grpSpPr>
        <p:sp>
          <p:nvSpPr>
            <p:cNvPr id="1344" name="Google Shape;1344;gea4c5acc31_6_5"/>
            <p:cNvSpPr/>
            <p:nvPr/>
          </p:nvSpPr>
          <p:spPr>
            <a:xfrm>
              <a:off x="7621475" y="4795750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gea4c5acc31_6_5"/>
            <p:cNvSpPr/>
            <p:nvPr/>
          </p:nvSpPr>
          <p:spPr>
            <a:xfrm>
              <a:off x="7556775" y="4706775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gea4c5acc31_6_5"/>
            <p:cNvSpPr/>
            <p:nvPr/>
          </p:nvSpPr>
          <p:spPr>
            <a:xfrm>
              <a:off x="7486538" y="4629063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gea4c5acc31_6_5"/>
            <p:cNvSpPr/>
            <p:nvPr/>
          </p:nvSpPr>
          <p:spPr>
            <a:xfrm>
              <a:off x="7421838" y="4540088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8" name="Google Shape;1348;gea4c5acc31_6_5"/>
          <p:cNvSpPr/>
          <p:nvPr/>
        </p:nvSpPr>
        <p:spPr>
          <a:xfrm>
            <a:off x="7615175" y="15037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ea4c5acc31_1_0"/>
          <p:cNvSpPr/>
          <p:nvPr/>
        </p:nvSpPr>
        <p:spPr>
          <a:xfrm>
            <a:off x="1593300" y="1518450"/>
            <a:ext cx="5957400" cy="2106600"/>
          </a:xfrm>
          <a:prstGeom prst="rect">
            <a:avLst/>
          </a:prstGeom>
          <a:noFill/>
          <a:ln cap="flat" cmpd="sng" w="38100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gea4c5acc31_1_0"/>
          <p:cNvSpPr txBox="1"/>
          <p:nvPr>
            <p:ph type="ctrTitle"/>
          </p:nvPr>
        </p:nvSpPr>
        <p:spPr>
          <a:xfrm>
            <a:off x="1593300" y="1518450"/>
            <a:ext cx="5957400" cy="21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</a:pPr>
            <a:r>
              <a:rPr b="1" lang="id" sz="2800">
                <a:solidFill>
                  <a:srgbClr val="FEFEFE"/>
                </a:solidFill>
                <a:latin typeface="Calibri"/>
                <a:ea typeface="Calibri"/>
                <a:cs typeface="Calibri"/>
                <a:sym typeface="Calibri"/>
              </a:rPr>
              <a:t>Bila ada pertanyaan mengenai tugas bisa ditanyakan di Channel qna di Discord CBS 2021 atau melalui kakak asuh masing-masing. Perhatikan 5S saat bertanya ya. </a:t>
            </a:r>
            <a:endParaRPr sz="58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355" name="Google Shape;1355;gea4c5acc31_1_0"/>
          <p:cNvGrpSpPr/>
          <p:nvPr/>
        </p:nvGrpSpPr>
        <p:grpSpPr>
          <a:xfrm>
            <a:off x="3305400" y="168155"/>
            <a:ext cx="2533200" cy="905920"/>
            <a:chOff x="3305400" y="168155"/>
            <a:chExt cx="2533200" cy="905920"/>
          </a:xfrm>
        </p:grpSpPr>
        <p:pic>
          <p:nvPicPr>
            <p:cNvPr id="1356" name="Google Shape;1356;gea4c5acc31_1_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851904" y="172094"/>
              <a:ext cx="381200" cy="3803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7" name="Google Shape;1357;gea4c5acc31_1_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381388" y="173273"/>
              <a:ext cx="381200" cy="3698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8" name="Google Shape;1358;gea4c5acc31_1_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10882" y="168155"/>
              <a:ext cx="381199" cy="3800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9" name="Google Shape;1359;gea4c5acc31_1_0"/>
            <p:cNvSpPr txBox="1"/>
            <p:nvPr/>
          </p:nvSpPr>
          <p:spPr>
            <a:xfrm>
              <a:off x="3305400" y="608475"/>
              <a:ext cx="2533200" cy="46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id" sz="14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 SEASON 2021</a:t>
              </a:r>
              <a:endParaRPr b="0" i="0" sz="14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1360" name="Google Shape;1360;gea4c5acc31_1_0"/>
          <p:cNvSpPr/>
          <p:nvPr/>
        </p:nvSpPr>
        <p:spPr>
          <a:xfrm>
            <a:off x="8506125" y="1541350"/>
            <a:ext cx="399740" cy="399740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gea4c5acc31_1_0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gea4c5acc31_1_0"/>
          <p:cNvSpPr/>
          <p:nvPr/>
        </p:nvSpPr>
        <p:spPr>
          <a:xfrm>
            <a:off x="-707525" y="4344750"/>
            <a:ext cx="2366100" cy="2366100"/>
          </a:xfrm>
          <a:prstGeom prst="ellipse">
            <a:avLst/>
          </a:prstGeom>
          <a:noFill/>
          <a:ln cap="flat" cmpd="sng" w="38100">
            <a:solidFill>
              <a:srgbClr val="FEFE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3" name="Google Shape;1363;gea4c5acc31_1_0"/>
          <p:cNvGrpSpPr/>
          <p:nvPr/>
        </p:nvGrpSpPr>
        <p:grpSpPr>
          <a:xfrm>
            <a:off x="-539450" y="3819300"/>
            <a:ext cx="1100375" cy="1123750"/>
            <a:chOff x="441625" y="885600"/>
            <a:chExt cx="1100375" cy="1123750"/>
          </a:xfrm>
        </p:grpSpPr>
        <p:sp>
          <p:nvSpPr>
            <p:cNvPr id="1364" name="Google Shape;1364;gea4c5acc31_1_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gea4c5acc31_1_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gea4c5acc31_1_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gea4c5acc31_1_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gea4c5acc31_1_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gea4c5acc31_1_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gea4c5acc31_1_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gea4c5acc31_1_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gea4c5acc31_1_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gea4c5acc31_1_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gea4c5acc31_1_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gea4c5acc31_1_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gea4c5acc31_1_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gea4c5acc31_1_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gea4c5acc31_1_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gea4c5acc31_1_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gea4c5acc31_1_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gea4c5acc31_1_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gea4c5acc31_1_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gea4c5acc31_1_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gea4c5acc31_1_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gea4c5acc31_1_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gea4c5acc31_1_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gea4c5acc31_1_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gea4c5acc31_1_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gea4c5acc31_1_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gea4c5acc31_1_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gea4c5acc31_1_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gea4c5acc31_1_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gea4c5acc31_1_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gea4c5acc31_1_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gea4c5acc31_1_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gea4c5acc31_1_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gea4c5acc31_1_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gea4c5acc31_1_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gea4c5acc31_1_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gea4c5acc31_1_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gea4c5acc31_1_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gea4c5acc31_1_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gea4c5acc31_1_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gea4c5acc31_1_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gea4c5acc31_1_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gea4c5acc31_1_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gea4c5acc31_1_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gea4c5acc31_1_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gea4c5acc31_1_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gea4c5acc31_1_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gea4c5acc31_1_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gea4c5acc31_1_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gea4c5acc31_1_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gea4c5acc31_1_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gea4c5acc31_1_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gea4c5acc31_1_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gea4c5acc31_1_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gea4c5acc31_1_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gea4c5acc31_1_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gea4c5acc31_1_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gea4c5acc31_1_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gea4c5acc31_1_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gea4c5acc31_1_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gea4c5acc31_1_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gea4c5acc31_1_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gea4c5acc31_1_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gea4c5acc31_1_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gea4c5acc31_1_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gea4c5acc31_1_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gea4c5acc31_1_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gea4c5acc31_1_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gea4c5acc31_1_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gea4c5acc31_1_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gea4c5acc31_1_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gea4c5acc31_1_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gea4c5acc31_1_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gea4c5acc31_1_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gea4c5acc31_1_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gea4c5acc31_1_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gea4c5acc31_1_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gea4c5acc31_1_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gea4c5acc31_1_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gea4c5acc31_1_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gea4c5acc31_1_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gea4c5acc31_1_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gea4c5acc31_1_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gea4c5acc31_1_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gea4c5acc31_1_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gea4c5acc31_1_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gea4c5acc31_1_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gea4c5acc31_1_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gea4c5acc31_1_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gea4c5acc31_1_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gea4c5acc31_1_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gea4c5acc31_1_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gea4c5acc31_1_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gea4c5acc31_1_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gea4c5acc31_1_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gea4c5acc31_1_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gea4c5acc31_1_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gea4c5acc31_1_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gea4c5acc31_1_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gea4c5acc31_1_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gea4c5acc31_1_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gea4c5acc31_1_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gea4c5acc31_1_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gea4c5acc31_1_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gea4c5acc31_1_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gea4c5acc31_1_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gea4c5acc31_1_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gea4c5acc31_1_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gea4c5acc31_1_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gea4c5acc31_1_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gea4c5acc31_1_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gea4c5acc31_1_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gea4c5acc31_1_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gea4c5acc31_1_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gea4c5acc31_1_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gea4c5acc31_1_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gea4c5acc31_1_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gea4c5acc31_1_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gea4c5acc31_1_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gea4c5acc31_1_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gea4c5acc31_1_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gea4c5acc31_1_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gea4c5acc31_1_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gea4c5acc31_1_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gea4c5acc31_1_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9" name="Google Shape;1489;gea4c5acc31_1_0"/>
          <p:cNvGrpSpPr/>
          <p:nvPr/>
        </p:nvGrpSpPr>
        <p:grpSpPr>
          <a:xfrm>
            <a:off x="8626350" y="168138"/>
            <a:ext cx="1024200" cy="1024175"/>
            <a:chOff x="2817100" y="2404400"/>
            <a:chExt cx="1024200" cy="1024175"/>
          </a:xfrm>
        </p:grpSpPr>
        <p:sp>
          <p:nvSpPr>
            <p:cNvPr id="1490" name="Google Shape;1490;gea4c5acc31_1_0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gea4c5acc31_1_0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gea4c5acc31_1_0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5"/>
          <p:cNvSpPr txBox="1"/>
          <p:nvPr>
            <p:ph type="title"/>
          </p:nvPr>
        </p:nvSpPr>
        <p:spPr>
          <a:xfrm>
            <a:off x="3016650" y="1803101"/>
            <a:ext cx="31107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id" sz="72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SEE YOU</a:t>
            </a:r>
            <a:endParaRPr sz="72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98" name="Google Shape;1498;p5"/>
          <p:cNvSpPr/>
          <p:nvPr/>
        </p:nvSpPr>
        <p:spPr>
          <a:xfrm>
            <a:off x="3192450" y="2733386"/>
            <a:ext cx="2759099" cy="5856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19050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Bebas Neue"/>
              </a:rPr>
              <a:t>NEXT TIME!</a:t>
            </a:r>
          </a:p>
        </p:txBody>
      </p:sp>
      <p:grpSp>
        <p:nvGrpSpPr>
          <p:cNvPr id="1499" name="Google Shape;1499;p5"/>
          <p:cNvGrpSpPr/>
          <p:nvPr/>
        </p:nvGrpSpPr>
        <p:grpSpPr>
          <a:xfrm>
            <a:off x="8728164" y="560795"/>
            <a:ext cx="1302294" cy="1329958"/>
            <a:chOff x="441625" y="885600"/>
            <a:chExt cx="1100375" cy="1123750"/>
          </a:xfrm>
        </p:grpSpPr>
        <p:sp>
          <p:nvSpPr>
            <p:cNvPr id="1500" name="Google Shape;1500;p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25" name="Google Shape;1625;p5"/>
          <p:cNvGrpSpPr/>
          <p:nvPr/>
        </p:nvGrpSpPr>
        <p:grpSpPr>
          <a:xfrm>
            <a:off x="5867989" y="-1005539"/>
            <a:ext cx="1939231" cy="1939231"/>
            <a:chOff x="238125" y="2189800"/>
            <a:chExt cx="1119325" cy="1119325"/>
          </a:xfrm>
        </p:grpSpPr>
        <p:sp>
          <p:nvSpPr>
            <p:cNvPr id="1626" name="Google Shape;1626;p5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8" name="Google Shape;1638;p5"/>
          <p:cNvGrpSpPr/>
          <p:nvPr/>
        </p:nvGrpSpPr>
        <p:grpSpPr>
          <a:xfrm>
            <a:off x="6239202" y="4365695"/>
            <a:ext cx="1302294" cy="1329958"/>
            <a:chOff x="441625" y="885600"/>
            <a:chExt cx="1100375" cy="1123750"/>
          </a:xfrm>
        </p:grpSpPr>
        <p:sp>
          <p:nvSpPr>
            <p:cNvPr id="1639" name="Google Shape;1639;p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64" name="Google Shape;1764;p5"/>
          <p:cNvSpPr/>
          <p:nvPr/>
        </p:nvSpPr>
        <p:spPr>
          <a:xfrm>
            <a:off x="957875" y="35049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5" name="Google Shape;1765;p5"/>
          <p:cNvSpPr/>
          <p:nvPr/>
        </p:nvSpPr>
        <p:spPr>
          <a:xfrm>
            <a:off x="4081125" y="-18427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6" name="Google Shape;1766;p5"/>
          <p:cNvSpPr/>
          <p:nvPr/>
        </p:nvSpPr>
        <p:spPr>
          <a:xfrm>
            <a:off x="1853225" y="4085948"/>
            <a:ext cx="527138" cy="52710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67" name="Google Shape;1767;p5"/>
          <p:cNvGrpSpPr/>
          <p:nvPr/>
        </p:nvGrpSpPr>
        <p:grpSpPr>
          <a:xfrm>
            <a:off x="-246837" y="829650"/>
            <a:ext cx="1204723" cy="1254910"/>
            <a:chOff x="7421838" y="4540088"/>
            <a:chExt cx="1204723" cy="1254910"/>
          </a:xfrm>
        </p:grpSpPr>
        <p:sp>
          <p:nvSpPr>
            <p:cNvPr id="1768" name="Google Shape;1768;p5"/>
            <p:cNvSpPr/>
            <p:nvPr/>
          </p:nvSpPr>
          <p:spPr>
            <a:xfrm>
              <a:off x="7621475" y="4795750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5"/>
            <p:cNvSpPr/>
            <p:nvPr/>
          </p:nvSpPr>
          <p:spPr>
            <a:xfrm>
              <a:off x="7556775" y="4706775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5"/>
            <p:cNvSpPr/>
            <p:nvPr/>
          </p:nvSpPr>
          <p:spPr>
            <a:xfrm>
              <a:off x="7486538" y="4629063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5"/>
            <p:cNvSpPr/>
            <p:nvPr/>
          </p:nvSpPr>
          <p:spPr>
            <a:xfrm>
              <a:off x="7421838" y="4540088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CC1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2" name="Google Shape;1772;p5"/>
          <p:cNvSpPr/>
          <p:nvPr/>
        </p:nvSpPr>
        <p:spPr>
          <a:xfrm>
            <a:off x="7615175" y="15037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"/>
          <p:cNvSpPr/>
          <p:nvPr/>
        </p:nvSpPr>
        <p:spPr>
          <a:xfrm>
            <a:off x="2245650" y="459750"/>
            <a:ext cx="4652700" cy="4224000"/>
          </a:xfrm>
          <a:prstGeom prst="rect">
            <a:avLst/>
          </a:prstGeom>
          <a:solidFill>
            <a:srgbClr val="FEFEFE">
              <a:alpha val="14901"/>
            </a:srgbClr>
          </a:solidFill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"/>
          <p:cNvSpPr txBox="1"/>
          <p:nvPr>
            <p:ph type="title"/>
          </p:nvPr>
        </p:nvSpPr>
        <p:spPr>
          <a:xfrm>
            <a:off x="2245650" y="1336725"/>
            <a:ext cx="4652700" cy="217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id" sz="9600">
                <a:solidFill>
                  <a:srgbClr val="FCD517"/>
                </a:solidFill>
                <a:latin typeface="Bebas Neue"/>
                <a:ea typeface="Bebas Neue"/>
                <a:cs typeface="Bebas Neue"/>
                <a:sym typeface="Bebas Neue"/>
              </a:rPr>
              <a:t>01</a:t>
            </a:r>
            <a:endParaRPr b="1" sz="9600">
              <a:solidFill>
                <a:srgbClr val="FCD517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id" sz="5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Perkenalan dengan </a:t>
            </a:r>
            <a:r>
              <a:rPr lang="id" sz="5600">
                <a:solidFill>
                  <a:schemeClr val="accent6"/>
                </a:solidFill>
                <a:highlight>
                  <a:schemeClr val="dk1"/>
                </a:highlight>
                <a:latin typeface="Bebas Neue"/>
                <a:ea typeface="Bebas Neue"/>
                <a:cs typeface="Bebas Neue"/>
                <a:sym typeface="Bebas Neue"/>
              </a:rPr>
              <a:t>15</a:t>
            </a:r>
            <a:r>
              <a:rPr lang="id" sz="5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 keluarga himatif</a:t>
            </a:r>
            <a:endParaRPr sz="5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70" name="Google Shape;270;p2"/>
          <p:cNvSpPr txBox="1"/>
          <p:nvPr>
            <p:ph idx="4294967295" type="subTitle"/>
          </p:nvPr>
        </p:nvSpPr>
        <p:spPr>
          <a:xfrm>
            <a:off x="2396550" y="3685950"/>
            <a:ext cx="43509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lang="id" sz="2000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Deadline Jum’at 10 September 2021</a:t>
            </a:r>
            <a:endParaRPr b="0" i="0" sz="20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3"/>
          <p:cNvGrpSpPr/>
          <p:nvPr/>
        </p:nvGrpSpPr>
        <p:grpSpPr>
          <a:xfrm>
            <a:off x="675750" y="1854900"/>
            <a:ext cx="761438" cy="760650"/>
            <a:chOff x="675750" y="1854900"/>
            <a:chExt cx="761438" cy="760650"/>
          </a:xfrm>
        </p:grpSpPr>
        <p:sp>
          <p:nvSpPr>
            <p:cNvPr id="276" name="Google Shape;276;p3"/>
            <p:cNvSpPr/>
            <p:nvPr/>
          </p:nvSpPr>
          <p:spPr>
            <a:xfrm>
              <a:off x="675750" y="1918650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740288" y="1854900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8" name="Google Shape;278;p3"/>
          <p:cNvSpPr txBox="1"/>
          <p:nvPr/>
        </p:nvSpPr>
        <p:spPr>
          <a:xfrm>
            <a:off x="1599633" y="3304742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User Manual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3"/>
          <p:cNvSpPr txBox="1"/>
          <p:nvPr/>
        </p:nvSpPr>
        <p:spPr>
          <a:xfrm>
            <a:off x="1599625" y="1921938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SOP Perkenalan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3"/>
          <p:cNvSpPr txBox="1"/>
          <p:nvPr/>
        </p:nvSpPr>
        <p:spPr>
          <a:xfrm>
            <a:off x="756850" y="2146425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01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" name="Google Shape;281;p3"/>
          <p:cNvSpPr txBox="1"/>
          <p:nvPr/>
        </p:nvSpPr>
        <p:spPr>
          <a:xfrm>
            <a:off x="5672875" y="1921933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Bukti Screenshot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3"/>
          <p:cNvSpPr txBox="1"/>
          <p:nvPr/>
        </p:nvSpPr>
        <p:spPr>
          <a:xfrm>
            <a:off x="5672875" y="3304736"/>
            <a:ext cx="2934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d">
                <a:solidFill>
                  <a:srgbClr val="FEFEFE"/>
                </a:solidFill>
                <a:latin typeface="Roboto"/>
                <a:ea typeface="Roboto"/>
                <a:cs typeface="Roboto"/>
                <a:sym typeface="Roboto"/>
              </a:rPr>
              <a:t>User Rename</a:t>
            </a:r>
            <a:endParaRPr b="0" i="0" sz="1400" u="none" cap="none" strike="noStrike">
              <a:solidFill>
                <a:srgbClr val="FEFEF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3"/>
          <p:cNvSpPr txBox="1"/>
          <p:nvPr/>
        </p:nvSpPr>
        <p:spPr>
          <a:xfrm>
            <a:off x="604150" y="521625"/>
            <a:ext cx="69555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PERKENALAN</a:t>
            </a:r>
            <a:endParaRPr b="0" i="0" sz="3600" u="none" cap="none" strike="noStrike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84" name="Google Shape;284;p3"/>
          <p:cNvGrpSpPr/>
          <p:nvPr/>
        </p:nvGrpSpPr>
        <p:grpSpPr>
          <a:xfrm>
            <a:off x="4785600" y="1823025"/>
            <a:ext cx="761438" cy="760650"/>
            <a:chOff x="4785600" y="1823025"/>
            <a:chExt cx="761438" cy="760650"/>
          </a:xfrm>
        </p:grpSpPr>
        <p:sp>
          <p:nvSpPr>
            <p:cNvPr id="285" name="Google Shape;285;p3"/>
            <p:cNvSpPr/>
            <p:nvPr/>
          </p:nvSpPr>
          <p:spPr>
            <a:xfrm>
              <a:off x="4785600" y="1886775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850138" y="1823025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p3"/>
          <p:cNvSpPr txBox="1"/>
          <p:nvPr/>
        </p:nvSpPr>
        <p:spPr>
          <a:xfrm>
            <a:off x="4866700" y="2114550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02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88" name="Google Shape;288;p3"/>
          <p:cNvGrpSpPr/>
          <p:nvPr/>
        </p:nvGrpSpPr>
        <p:grpSpPr>
          <a:xfrm>
            <a:off x="699750" y="3230975"/>
            <a:ext cx="761438" cy="760650"/>
            <a:chOff x="699750" y="3230975"/>
            <a:chExt cx="761438" cy="760650"/>
          </a:xfrm>
        </p:grpSpPr>
        <p:sp>
          <p:nvSpPr>
            <p:cNvPr id="289" name="Google Shape;289;p3"/>
            <p:cNvSpPr/>
            <p:nvPr/>
          </p:nvSpPr>
          <p:spPr>
            <a:xfrm>
              <a:off x="699750" y="3294725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764288" y="3230975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1" name="Google Shape;291;p3"/>
          <p:cNvSpPr txBox="1"/>
          <p:nvPr/>
        </p:nvSpPr>
        <p:spPr>
          <a:xfrm>
            <a:off x="780850" y="3522500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03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92" name="Google Shape;292;p3"/>
          <p:cNvGrpSpPr/>
          <p:nvPr/>
        </p:nvGrpSpPr>
        <p:grpSpPr>
          <a:xfrm>
            <a:off x="4809600" y="3199100"/>
            <a:ext cx="761438" cy="760650"/>
            <a:chOff x="4809600" y="3199100"/>
            <a:chExt cx="761438" cy="760650"/>
          </a:xfrm>
        </p:grpSpPr>
        <p:sp>
          <p:nvSpPr>
            <p:cNvPr id="293" name="Google Shape;293;p3"/>
            <p:cNvSpPr/>
            <p:nvPr/>
          </p:nvSpPr>
          <p:spPr>
            <a:xfrm>
              <a:off x="4809600" y="3262850"/>
              <a:ext cx="696900" cy="6969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EFE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874138" y="3199100"/>
              <a:ext cx="696900" cy="696900"/>
            </a:xfrm>
            <a:prstGeom prst="roundRect">
              <a:avLst>
                <a:gd fmla="val 16667" name="adj"/>
              </a:avLst>
            </a:prstGeom>
            <a:solidFill>
              <a:srgbClr val="FCD5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" name="Google Shape;295;p3"/>
          <p:cNvSpPr txBox="1"/>
          <p:nvPr/>
        </p:nvSpPr>
        <p:spPr>
          <a:xfrm>
            <a:off x="4890700" y="3490625"/>
            <a:ext cx="6969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id" sz="3600" u="none" cap="none" strike="noStrike">
                <a:solidFill>
                  <a:srgbClr val="393936"/>
                </a:solidFill>
                <a:latin typeface="Bebas Neue"/>
                <a:ea typeface="Bebas Neue"/>
                <a:cs typeface="Bebas Neue"/>
                <a:sym typeface="Bebas Neue"/>
              </a:rPr>
              <a:t>04</a:t>
            </a:r>
            <a:endParaRPr b="1" i="0" sz="3600" u="none" cap="none" strike="noStrike">
              <a:solidFill>
                <a:srgbClr val="393936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296" name="Google Shape;296;p3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297" name="Google Shape;297;p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8" name="Google Shape;298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9" name="Google Shape;299;p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0" name="Google Shape;300;p3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301" name="Google Shape;301;p3"/>
          <p:cNvGrpSpPr/>
          <p:nvPr/>
        </p:nvGrpSpPr>
        <p:grpSpPr>
          <a:xfrm>
            <a:off x="8661603" y="3947288"/>
            <a:ext cx="1213959" cy="1220736"/>
            <a:chOff x="2391850" y="3439225"/>
            <a:chExt cx="541825" cy="544850"/>
          </a:xfrm>
        </p:grpSpPr>
        <p:sp>
          <p:nvSpPr>
            <p:cNvPr id="302" name="Google Shape;302;p3"/>
            <p:cNvSpPr/>
            <p:nvPr/>
          </p:nvSpPr>
          <p:spPr>
            <a:xfrm>
              <a:off x="239185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35" y="0"/>
                    <a:pt x="1" y="365"/>
                    <a:pt x="1" y="82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39185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581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39185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581" y="33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39185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35" y="1"/>
                    <a:pt x="1" y="365"/>
                    <a:pt x="1" y="82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39185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35" y="0"/>
                    <a:pt x="1" y="365"/>
                    <a:pt x="1" y="791"/>
                  </a:cubicBezTo>
                  <a:cubicBezTo>
                    <a:pt x="1" y="1247"/>
                    <a:pt x="33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239185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3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581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249140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77"/>
                    <a:pt x="365" y="1611"/>
                    <a:pt x="821" y="1611"/>
                  </a:cubicBezTo>
                  <a:cubicBezTo>
                    <a:pt x="1247" y="1611"/>
                    <a:pt x="1611" y="1277"/>
                    <a:pt x="1611" y="821"/>
                  </a:cubicBezTo>
                  <a:cubicBezTo>
                    <a:pt x="1611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249140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791"/>
                  </a:cubicBezTo>
                  <a:cubicBezTo>
                    <a:pt x="1611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249140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47" y="1611"/>
                    <a:pt x="1611" y="1247"/>
                    <a:pt x="1611" y="791"/>
                  </a:cubicBezTo>
                  <a:cubicBezTo>
                    <a:pt x="1611" y="33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249140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821"/>
                  </a:cubicBezTo>
                  <a:cubicBezTo>
                    <a:pt x="1611" y="36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249140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47" y="1611"/>
                    <a:pt x="1611" y="1247"/>
                    <a:pt x="1611" y="821"/>
                  </a:cubicBezTo>
                  <a:cubicBezTo>
                    <a:pt x="1611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249140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47" y="1612"/>
                    <a:pt x="1611" y="1247"/>
                    <a:pt x="1611" y="791"/>
                  </a:cubicBezTo>
                  <a:cubicBezTo>
                    <a:pt x="1611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90950" y="343922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7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77"/>
                    <a:pt x="1642" y="821"/>
                  </a:cubicBezTo>
                  <a:cubicBezTo>
                    <a:pt x="1642" y="365"/>
                    <a:pt x="1277" y="0"/>
                    <a:pt x="85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590950" y="354027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66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590950" y="3641350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47"/>
                    <a:pt x="1642" y="791"/>
                  </a:cubicBezTo>
                  <a:cubicBezTo>
                    <a:pt x="1642" y="335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590950" y="3741650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821"/>
                  </a:cubicBezTo>
                  <a:cubicBezTo>
                    <a:pt x="1642" y="365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2590950" y="384272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lnTo>
                    <a:pt x="851" y="1611"/>
                  </a:lnTo>
                  <a:cubicBezTo>
                    <a:pt x="1277" y="1611"/>
                    <a:pt x="1642" y="1247"/>
                    <a:pt x="1642" y="821"/>
                  </a:cubicBezTo>
                  <a:cubicBezTo>
                    <a:pt x="1642" y="365"/>
                    <a:pt x="1277" y="0"/>
                    <a:pt x="85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2590950" y="3943775"/>
              <a:ext cx="41050" cy="40300"/>
            </a:xfrm>
            <a:custGeom>
              <a:rect b="b" l="l" r="r" t="t"/>
              <a:pathLst>
                <a:path extrusionOk="0" h="1612" w="164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lnTo>
                    <a:pt x="851" y="1612"/>
                  </a:ln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66"/>
                    <a:pt x="1277" y="1"/>
                    <a:pt x="8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269125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65" y="0"/>
                    <a:pt x="1" y="365"/>
                    <a:pt x="1" y="821"/>
                  </a:cubicBezTo>
                  <a:cubicBezTo>
                    <a:pt x="1" y="1277"/>
                    <a:pt x="365" y="1611"/>
                    <a:pt x="791" y="1611"/>
                  </a:cubicBezTo>
                  <a:cubicBezTo>
                    <a:pt x="1247" y="1611"/>
                    <a:pt x="1612" y="127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69125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9125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65" y="1611"/>
                    <a:pt x="79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3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69125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5"/>
                    <a:pt x="1" y="82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69125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0"/>
                  </a:moveTo>
                  <a:cubicBezTo>
                    <a:pt x="365" y="0"/>
                    <a:pt x="1" y="365"/>
                    <a:pt x="1" y="821"/>
                  </a:cubicBezTo>
                  <a:cubicBezTo>
                    <a:pt x="1" y="1247"/>
                    <a:pt x="365" y="1611"/>
                    <a:pt x="79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79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269125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791" y="1"/>
                  </a:moveTo>
                  <a:cubicBezTo>
                    <a:pt x="365" y="1"/>
                    <a:pt x="1" y="366"/>
                    <a:pt x="1" y="791"/>
                  </a:cubicBezTo>
                  <a:cubicBezTo>
                    <a:pt x="1" y="1247"/>
                    <a:pt x="365" y="1612"/>
                    <a:pt x="79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79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2790800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82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821"/>
                  </a:cubicBezTo>
                  <a:cubicBezTo>
                    <a:pt x="1611" y="365"/>
                    <a:pt x="127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2790800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791"/>
                  </a:cubicBezTo>
                  <a:cubicBezTo>
                    <a:pt x="1611" y="366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790800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3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791"/>
                  </a:cubicBezTo>
                  <a:cubicBezTo>
                    <a:pt x="1611" y="33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790800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5"/>
                    <a:pt x="0" y="82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821"/>
                  </a:cubicBezTo>
                  <a:cubicBezTo>
                    <a:pt x="1611" y="36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790800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5" y="0"/>
                    <a:pt x="0" y="365"/>
                    <a:pt x="0" y="791"/>
                  </a:cubicBezTo>
                  <a:cubicBezTo>
                    <a:pt x="0" y="1247"/>
                    <a:pt x="365" y="1611"/>
                    <a:pt x="821" y="1611"/>
                  </a:cubicBezTo>
                  <a:cubicBezTo>
                    <a:pt x="1277" y="1611"/>
                    <a:pt x="1611" y="1247"/>
                    <a:pt x="1611" y="791"/>
                  </a:cubicBezTo>
                  <a:cubicBezTo>
                    <a:pt x="1611" y="365"/>
                    <a:pt x="127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790800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5" y="1"/>
                    <a:pt x="0" y="366"/>
                    <a:pt x="0" y="791"/>
                  </a:cubicBezTo>
                  <a:cubicBezTo>
                    <a:pt x="0" y="1247"/>
                    <a:pt x="365" y="1612"/>
                    <a:pt x="821" y="1612"/>
                  </a:cubicBezTo>
                  <a:cubicBezTo>
                    <a:pt x="1277" y="1612"/>
                    <a:pt x="1611" y="1247"/>
                    <a:pt x="1611" y="791"/>
                  </a:cubicBezTo>
                  <a:cubicBezTo>
                    <a:pt x="1611" y="366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893375" y="34392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2893375" y="35402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6"/>
                    <a:pt x="1" y="79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893375" y="36413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35"/>
                    <a:pt x="1" y="79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791"/>
                  </a:cubicBezTo>
                  <a:cubicBezTo>
                    <a:pt x="1612" y="33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893375" y="3741650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5"/>
                    <a:pt x="1" y="82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821"/>
                  </a:cubicBezTo>
                  <a:cubicBezTo>
                    <a:pt x="1612" y="365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93375" y="384272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47"/>
                    <a:pt x="366" y="1611"/>
                    <a:pt x="821" y="1611"/>
                  </a:cubicBezTo>
                  <a:cubicBezTo>
                    <a:pt x="1247" y="1611"/>
                    <a:pt x="1612" y="1247"/>
                    <a:pt x="1612" y="821"/>
                  </a:cubicBezTo>
                  <a:cubicBezTo>
                    <a:pt x="1612" y="365"/>
                    <a:pt x="1247" y="0"/>
                    <a:pt x="82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893375" y="3943775"/>
              <a:ext cx="40300" cy="40300"/>
            </a:xfrm>
            <a:custGeom>
              <a:rect b="b" l="l" r="r" t="t"/>
              <a:pathLst>
                <a:path extrusionOk="0" h="1612" w="1612">
                  <a:moveTo>
                    <a:pt x="821" y="1"/>
                  </a:moveTo>
                  <a:cubicBezTo>
                    <a:pt x="366" y="1"/>
                    <a:pt x="1" y="366"/>
                    <a:pt x="1" y="791"/>
                  </a:cubicBezTo>
                  <a:cubicBezTo>
                    <a:pt x="1" y="1247"/>
                    <a:pt x="366" y="1612"/>
                    <a:pt x="821" y="1612"/>
                  </a:cubicBezTo>
                  <a:cubicBezTo>
                    <a:pt x="1247" y="1612"/>
                    <a:pt x="1612" y="1247"/>
                    <a:pt x="1612" y="791"/>
                  </a:cubicBezTo>
                  <a:cubicBezTo>
                    <a:pt x="1612" y="366"/>
                    <a:pt x="1247" y="1"/>
                    <a:pt x="82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8" name="Google Shape;338;p3"/>
          <p:cNvSpPr/>
          <p:nvPr/>
        </p:nvSpPr>
        <p:spPr>
          <a:xfrm>
            <a:off x="-211300" y="4455975"/>
            <a:ext cx="1089275" cy="460625"/>
          </a:xfrm>
          <a:custGeom>
            <a:rect b="b" l="l" r="r" t="t"/>
            <a:pathLst>
              <a:path extrusionOk="0" h="18425" w="43571">
                <a:moveTo>
                  <a:pt x="9670" y="1"/>
                </a:moveTo>
                <a:lnTo>
                  <a:pt x="0" y="3506"/>
                </a:lnTo>
                <a:lnTo>
                  <a:pt x="1382" y="7322"/>
                </a:lnTo>
                <a:lnTo>
                  <a:pt x="8303" y="4813"/>
                </a:lnTo>
                <a:lnTo>
                  <a:pt x="13771" y="11739"/>
                </a:lnTo>
                <a:lnTo>
                  <a:pt x="22065" y="8731"/>
                </a:lnTo>
                <a:lnTo>
                  <a:pt x="27531" y="15657"/>
                </a:lnTo>
                <a:lnTo>
                  <a:pt x="35825" y="12649"/>
                </a:lnTo>
                <a:lnTo>
                  <a:pt x="40387" y="18425"/>
                </a:lnTo>
                <a:lnTo>
                  <a:pt x="43571" y="15911"/>
                </a:lnTo>
                <a:lnTo>
                  <a:pt x="37197" y="7839"/>
                </a:lnTo>
                <a:lnTo>
                  <a:pt x="28901" y="10845"/>
                </a:lnTo>
                <a:lnTo>
                  <a:pt x="23435" y="3921"/>
                </a:lnTo>
                <a:lnTo>
                  <a:pt x="15140" y="6927"/>
                </a:lnTo>
                <a:lnTo>
                  <a:pt x="9670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"/>
          <p:cNvSpPr/>
          <p:nvPr/>
        </p:nvSpPr>
        <p:spPr>
          <a:xfrm>
            <a:off x="-150650" y="4089800"/>
            <a:ext cx="1089275" cy="460625"/>
          </a:xfrm>
          <a:custGeom>
            <a:rect b="b" l="l" r="r" t="t"/>
            <a:pathLst>
              <a:path extrusionOk="0" h="18425" w="43571">
                <a:moveTo>
                  <a:pt x="9672" y="1"/>
                </a:moveTo>
                <a:lnTo>
                  <a:pt x="0" y="3505"/>
                </a:lnTo>
                <a:lnTo>
                  <a:pt x="1382" y="7319"/>
                </a:lnTo>
                <a:lnTo>
                  <a:pt x="8303" y="4811"/>
                </a:lnTo>
                <a:lnTo>
                  <a:pt x="13771" y="11737"/>
                </a:lnTo>
                <a:lnTo>
                  <a:pt x="22065" y="8731"/>
                </a:lnTo>
                <a:lnTo>
                  <a:pt x="27533" y="15656"/>
                </a:lnTo>
                <a:lnTo>
                  <a:pt x="35828" y="12649"/>
                </a:lnTo>
                <a:lnTo>
                  <a:pt x="40387" y="18425"/>
                </a:lnTo>
                <a:lnTo>
                  <a:pt x="43571" y="15910"/>
                </a:lnTo>
                <a:lnTo>
                  <a:pt x="37197" y="7838"/>
                </a:lnTo>
                <a:lnTo>
                  <a:pt x="28901" y="10843"/>
                </a:lnTo>
                <a:lnTo>
                  <a:pt x="23435" y="3919"/>
                </a:lnTo>
                <a:lnTo>
                  <a:pt x="15141" y="6925"/>
                </a:lnTo>
                <a:lnTo>
                  <a:pt x="9672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4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KeTENTUAN UMUM PERKENALAN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46" name="Google Shape;346;p4"/>
          <p:cNvSpPr txBox="1"/>
          <p:nvPr>
            <p:ph idx="1" type="body"/>
          </p:nvPr>
        </p:nvSpPr>
        <p:spPr>
          <a:xfrm>
            <a:off x="609525" y="1497000"/>
            <a:ext cx="7925100" cy="28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Font typeface="Playfair Display"/>
              <a:buChar char="●"/>
            </a:pPr>
            <a:r>
              <a:rPr lang="id" sz="19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Peserta membuat kesepakatan dengan akang/teteh keluarga secara online mengenai waktu dan juga platform perkenalan. </a:t>
            </a:r>
            <a:endParaRPr sz="19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92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Font typeface="Playfair Display"/>
              <a:buChar char="●"/>
            </a:pPr>
            <a:r>
              <a:rPr lang="id" sz="19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Satu forum perkenalan terdiri dari komposisi 1:2 (Artinya, 1 akang/teteh sebanding dengan 2 orang peserta) dan maksimal satu forum 9 orang.Format perkenalan ditentukan di dalam forum, jangan lupa mengingat ciri-ciri masing akang/teteh keluarga.</a:t>
            </a:r>
            <a:endParaRPr sz="19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92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Font typeface="Times New Roman"/>
              <a:buChar char="●"/>
            </a:pPr>
            <a:r>
              <a:rPr lang="id" sz="19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Peserta diwajibkan memasuki room perkenalan dengan format </a:t>
            </a:r>
            <a:r>
              <a:rPr i="1" lang="id" sz="19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username</a:t>
            </a:r>
            <a:r>
              <a:rPr lang="id" sz="19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id" sz="19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Nama_6 Digit Terakhir NPM</a:t>
            </a:r>
            <a:r>
              <a:rPr lang="id" sz="19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 (Contoh : Karin_190015)</a:t>
            </a:r>
            <a:endParaRPr sz="19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92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900"/>
              <a:buFont typeface="Playfair Display"/>
              <a:buChar char="●"/>
            </a:pPr>
            <a:r>
              <a:rPr lang="id" sz="19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Peserta diwajibkan menyalakan kamera selama perkenalan berlangsung.</a:t>
            </a:r>
            <a:endParaRPr sz="19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347" name="Google Shape;347;p4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348" name="Google Shape;348;p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9" name="Google Shape;349;p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1" name="Google Shape;351;p4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352" name="Google Shape;352;p4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4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4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4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ea4c5acc31_1_144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gea4c5acc31_1_144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KeTENTUAN UMUM PERKENALAN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63" name="Google Shape;363;gea4c5acc31_1_144"/>
          <p:cNvSpPr txBox="1"/>
          <p:nvPr>
            <p:ph idx="1" type="body"/>
          </p:nvPr>
        </p:nvSpPr>
        <p:spPr>
          <a:xfrm>
            <a:off x="609525" y="1497000"/>
            <a:ext cx="7925100" cy="28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100"/>
              <a:buFont typeface="Playfair Display"/>
              <a:buChar char="●"/>
            </a:pPr>
            <a:r>
              <a:rPr lang="id" sz="21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Peserta diwajibkan aktif selama perkenalan.</a:t>
            </a:r>
            <a:endParaRPr sz="21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619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100"/>
              <a:buFont typeface="Playfair Display"/>
              <a:buChar char="●"/>
            </a:pPr>
            <a:r>
              <a:rPr lang="id" sz="21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Setelah perkenalan, peserta melakukan screenshot sebagai bukti sudah melakukan perkenalan dengan menampilkan peserta dan akang teteh yang sudah diajak perkenalan.</a:t>
            </a:r>
            <a:endParaRPr sz="21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619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100"/>
              <a:buFont typeface="Playfair Display"/>
              <a:buChar char="●"/>
            </a:pPr>
            <a:r>
              <a:rPr lang="id" sz="21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Lalu peserta mengupload hasil perkenalan ke dalam Website CBS 2021.</a:t>
            </a:r>
            <a:endParaRPr sz="21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619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100"/>
              <a:buFont typeface="Playfair Display"/>
              <a:buChar char="●"/>
            </a:pPr>
            <a:r>
              <a:rPr lang="id" sz="21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Ketentuan umum lainnya akan ditentukan kemudian hari.</a:t>
            </a:r>
            <a:endParaRPr sz="26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364" name="Google Shape;364;gea4c5acc31_1_144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365" name="Google Shape;365;gea4c5acc31_1_14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6" name="Google Shape;366;gea4c5acc31_1_14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7" name="Google Shape;367;gea4c5acc31_1_14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8" name="Google Shape;368;gea4c5acc31_1_144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369" name="Google Shape;369;gea4c5acc31_1_144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gea4c5acc31_1_144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gea4c5acc31_1_144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gea4c5acc31_1_144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ea4c5acc31_1_144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ea4c5acc31_1_160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ea4c5acc31_1_160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KeTENTUAN KHUSUS PERKENALAN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0" name="Google Shape;380;gea4c5acc31_1_160"/>
          <p:cNvSpPr txBox="1"/>
          <p:nvPr>
            <p:ph idx="1" type="body"/>
          </p:nvPr>
        </p:nvSpPr>
        <p:spPr>
          <a:xfrm>
            <a:off x="609525" y="1497000"/>
            <a:ext cx="7925100" cy="28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Playfair Display"/>
              <a:buChar char="●"/>
            </a:pPr>
            <a:r>
              <a:rPr lang="id" sz="16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Ciri khas yang ditampilkan harus unik dari akang/teteh yang diajak perkenalan , jangan hanya seperti hobi, asal, ataupun makanan kesukaan serta hal dasar lainnya saja tapi yang paling unik dari akang atau teteh keluarga. Jika standar seperti diatas tidak akan diterima.</a:t>
            </a:r>
            <a:endParaRPr sz="16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Playfair Display"/>
              <a:buChar char="●"/>
            </a:pPr>
            <a:r>
              <a:rPr lang="id" sz="16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Dilarang melakukan copy paste ciri khas dari teman yang lainnya, walaupun teman satu kelompok. Jika terindikasi melakukan copy paste ciri khas, perkenalan tidak akan diterima.</a:t>
            </a:r>
            <a:endParaRPr sz="16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Playfair Display"/>
              <a:buChar char="●"/>
            </a:pPr>
            <a:r>
              <a:rPr lang="id" sz="1600">
                <a:solidFill>
                  <a:srgbClr val="FE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Ketika sudah selesai perkenalan, usahakan langsung diupload secara langsung jangan ditunda-tunda, maksimal H+2 perkenalan dan jangan sampai melewati deadline perkenalan. </a:t>
            </a:r>
            <a:endParaRPr sz="2500">
              <a:solidFill>
                <a:srgbClr val="FE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381" name="Google Shape;381;gea4c5acc31_1_160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382" name="Google Shape;382;gea4c5acc31_1_16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3" name="Google Shape;383;gea4c5acc31_1_16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4" name="Google Shape;384;gea4c5acc31_1_16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5" name="Google Shape;385;gea4c5acc31_1_160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386" name="Google Shape;386;gea4c5acc31_1_160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gea4c5acc31_1_160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gea4c5acc31_1_160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gea4c5acc31_1_160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ea4c5acc31_1_160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ea4c5acc31_1_176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ea4c5acc31_1_176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Kriteria Foto perkenalan yang diterima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397" name="Google Shape;397;gea4c5acc31_1_176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398" name="Google Shape;398;gea4c5acc31_1_17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9" name="Google Shape;399;gea4c5acc31_1_17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0" name="Google Shape;400;gea4c5acc31_1_17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1" name="Google Shape;401;gea4c5acc31_1_176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402" name="Google Shape;402;gea4c5acc31_1_176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gea4c5acc31_1_176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gea4c5acc31_1_176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ea4c5acc31_1_176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gea4c5acc31_1_176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7" name="Google Shape;407;gea4c5acc31_1_17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50175" y="1237500"/>
            <a:ext cx="2711139" cy="181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gea4c5acc31_1_17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683190" y="1237488"/>
            <a:ext cx="2910884" cy="181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gea4c5acc31_1_17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954839" y="3163075"/>
            <a:ext cx="3234312" cy="1819325"/>
          </a:xfrm>
          <a:prstGeom prst="rect">
            <a:avLst/>
          </a:prstGeom>
          <a:noFill/>
          <a:ln cap="flat" cmpd="sng" w="76200">
            <a:solidFill>
              <a:srgbClr val="4472C4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ea4c5acc31_1_192"/>
          <p:cNvSpPr/>
          <p:nvPr/>
        </p:nvSpPr>
        <p:spPr>
          <a:xfrm>
            <a:off x="550175" y="1343725"/>
            <a:ext cx="8043900" cy="3140400"/>
          </a:xfrm>
          <a:prstGeom prst="rect">
            <a:avLst/>
          </a:prstGeom>
          <a:noFill/>
          <a:ln cap="flat" cmpd="sng" w="38100">
            <a:solidFill>
              <a:srgbClr val="FCC1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ea4c5acc31_1_192"/>
          <p:cNvSpPr txBox="1"/>
          <p:nvPr>
            <p:ph type="title"/>
          </p:nvPr>
        </p:nvSpPr>
        <p:spPr>
          <a:xfrm>
            <a:off x="487200" y="577450"/>
            <a:ext cx="81696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d" sz="3600">
                <a:solidFill>
                  <a:srgbClr val="FEFEFE"/>
                </a:solidFill>
                <a:latin typeface="Bebas Neue"/>
                <a:ea typeface="Bebas Neue"/>
                <a:cs typeface="Bebas Neue"/>
                <a:sym typeface="Bebas Neue"/>
              </a:rPr>
              <a:t>Kriteria Foto perkenalan yang ditOLAK</a:t>
            </a:r>
            <a:endParaRPr sz="3600">
              <a:solidFill>
                <a:srgbClr val="FEFEFE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416" name="Google Shape;416;gea4c5acc31_1_192"/>
          <p:cNvGrpSpPr/>
          <p:nvPr/>
        </p:nvGrpSpPr>
        <p:grpSpPr>
          <a:xfrm>
            <a:off x="6638925" y="166043"/>
            <a:ext cx="2420700" cy="657595"/>
            <a:chOff x="6638925" y="166043"/>
            <a:chExt cx="2420700" cy="657595"/>
          </a:xfrm>
        </p:grpSpPr>
        <p:pic>
          <p:nvPicPr>
            <p:cNvPr id="417" name="Google Shape;417;gea4c5acc31_1_19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70987" y="170013"/>
              <a:ext cx="280700" cy="280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8" name="Google Shape;418;gea4c5acc31_1_19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331525" y="169817"/>
              <a:ext cx="280701" cy="27234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9" name="Google Shape;419;gea4c5acc31_1_19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992099" y="166043"/>
              <a:ext cx="280699" cy="2798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0" name="Google Shape;420;gea4c5acc31_1_192"/>
            <p:cNvSpPr txBox="1"/>
            <p:nvPr/>
          </p:nvSpPr>
          <p:spPr>
            <a:xfrm>
              <a:off x="6638925" y="500238"/>
              <a:ext cx="24207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CHARACTER BUILDING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id" sz="1000" u="none" cap="none" strike="noStrike">
                  <a:solidFill>
                    <a:srgbClr val="FEFEFE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SEASON 2021</a:t>
              </a:r>
              <a:endParaRPr b="0" i="0" sz="1000" u="none" cap="none" strike="noStrike">
                <a:solidFill>
                  <a:srgbClr val="FEFEFE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421" name="Google Shape;421;gea4c5acc31_1_192"/>
          <p:cNvSpPr/>
          <p:nvPr/>
        </p:nvSpPr>
        <p:spPr>
          <a:xfrm>
            <a:off x="8090375" y="3091675"/>
            <a:ext cx="1368144" cy="136019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ea4c5acc31_1_192"/>
          <p:cNvSpPr/>
          <p:nvPr/>
        </p:nvSpPr>
        <p:spPr>
          <a:xfrm>
            <a:off x="8161700" y="3163049"/>
            <a:ext cx="1368144" cy="1360148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gea4c5acc31_1_192"/>
          <p:cNvSpPr/>
          <p:nvPr/>
        </p:nvSpPr>
        <p:spPr>
          <a:xfrm>
            <a:off x="8233025" y="3234374"/>
            <a:ext cx="1368193" cy="136019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ea4c5acc31_1_192"/>
          <p:cNvSpPr/>
          <p:nvPr/>
        </p:nvSpPr>
        <p:spPr>
          <a:xfrm>
            <a:off x="-245975" y="408163"/>
            <a:ext cx="577812" cy="577812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gea4c5acc31_1_192"/>
          <p:cNvSpPr/>
          <p:nvPr/>
        </p:nvSpPr>
        <p:spPr>
          <a:xfrm>
            <a:off x="643353" y="3740"/>
            <a:ext cx="361240" cy="36124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FCC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6" name="Google Shape;426;gea4c5acc31_1_19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3351" y="1417650"/>
            <a:ext cx="3085450" cy="192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gea4c5acc31_1_19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341218" y="1568675"/>
            <a:ext cx="2891808" cy="162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gea4c5acc31_1_19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246225" y="3439700"/>
            <a:ext cx="2891802" cy="162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